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281" r:id="rId3"/>
    <p:sldId id="258" r:id="rId4"/>
    <p:sldId id="282" r:id="rId5"/>
    <p:sldId id="283" r:id="rId6"/>
    <p:sldId id="285" r:id="rId7"/>
    <p:sldId id="284" r:id="rId8"/>
    <p:sldId id="286" r:id="rId9"/>
    <p:sldId id="287" r:id="rId10"/>
    <p:sldId id="259" r:id="rId11"/>
    <p:sldId id="260" r:id="rId12"/>
    <p:sldId id="264" r:id="rId13"/>
    <p:sldId id="265" r:id="rId14"/>
    <p:sldId id="288" r:id="rId15"/>
    <p:sldId id="289" r:id="rId16"/>
    <p:sldId id="290" r:id="rId17"/>
    <p:sldId id="291" r:id="rId18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0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A9070B-CB4B-3D4E-AE53-AF61852F1E75}" type="doc">
      <dgm:prSet loTypeId="urn:microsoft.com/office/officeart/2005/8/layout/radial4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1FC28E3-48E5-FA44-9A6C-34ECD3AA4E2E}">
      <dgm:prSet phldrT="[Texto]" custT="1"/>
      <dgm:spPr/>
      <dgm:t>
        <a:bodyPr/>
        <a:lstStyle/>
        <a:p>
          <a:r>
            <a:rPr lang="es-ES" sz="3300" dirty="0" smtClean="0">
              <a:solidFill>
                <a:schemeClr val="tx1"/>
              </a:solidFill>
            </a:rPr>
            <a:t> </a:t>
          </a:r>
          <a:r>
            <a:rPr lang="es-ES" sz="3200" dirty="0" smtClean="0">
              <a:solidFill>
                <a:schemeClr val="tx1"/>
              </a:solidFill>
              <a:latin typeface="Atma" pitchFamily="2" charset="0"/>
              <a:cs typeface="Atma" pitchFamily="2" charset="0"/>
            </a:rPr>
            <a:t>Objetivos</a:t>
          </a:r>
          <a:endParaRPr lang="es-ES" sz="3200" dirty="0">
            <a:solidFill>
              <a:schemeClr val="tx1"/>
            </a:solidFill>
            <a:latin typeface="Atma" pitchFamily="2" charset="0"/>
            <a:cs typeface="Atma" pitchFamily="2" charset="0"/>
          </a:endParaRPr>
        </a:p>
      </dgm:t>
    </dgm:pt>
    <dgm:pt modelId="{56DB2F0B-7B2E-D84F-97E3-394A334C9BD9}" type="parTrans" cxnId="{B33A2BF9-0154-B841-AA3F-772838927992}">
      <dgm:prSet/>
      <dgm:spPr/>
      <dgm:t>
        <a:bodyPr/>
        <a:lstStyle/>
        <a:p>
          <a:endParaRPr lang="es-ES"/>
        </a:p>
      </dgm:t>
    </dgm:pt>
    <dgm:pt modelId="{5E96413B-DA6D-3249-A99A-2B9C05375667}" type="sibTrans" cxnId="{B33A2BF9-0154-B841-AA3F-772838927992}">
      <dgm:prSet/>
      <dgm:spPr/>
      <dgm:t>
        <a:bodyPr/>
        <a:lstStyle/>
        <a:p>
          <a:endParaRPr lang="es-ES"/>
        </a:p>
      </dgm:t>
    </dgm:pt>
    <dgm:pt modelId="{1B2B9D38-792B-A44B-91FA-CD421CF11C72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  <a:latin typeface="Atma" pitchFamily="2" charset="0"/>
              <a:cs typeface="Atma" pitchFamily="2" charset="0"/>
            </a:rPr>
            <a:t>Influir en la ONU en la </a:t>
          </a:r>
          <a:r>
            <a:rPr lang="es-ES" sz="2000" dirty="0" err="1" smtClean="0">
              <a:solidFill>
                <a:schemeClr val="tx1"/>
              </a:solidFill>
              <a:latin typeface="Atma" pitchFamily="2" charset="0"/>
              <a:cs typeface="Atma" pitchFamily="2" charset="0"/>
            </a:rPr>
            <a:t>elaboración</a:t>
          </a:r>
          <a:r>
            <a:rPr lang="es-ES" sz="2000" dirty="0" smtClean="0">
              <a:solidFill>
                <a:schemeClr val="tx1"/>
              </a:solidFill>
              <a:latin typeface="Atma" pitchFamily="2" charset="0"/>
              <a:cs typeface="Atma" pitchFamily="2" charset="0"/>
            </a:rPr>
            <a:t> de </a:t>
          </a:r>
          <a:r>
            <a:rPr lang="es-ES" sz="2000" dirty="0" err="1" smtClean="0">
              <a:solidFill>
                <a:schemeClr val="tx1"/>
              </a:solidFill>
              <a:latin typeface="Atma" pitchFamily="2" charset="0"/>
              <a:cs typeface="Atma" pitchFamily="2" charset="0"/>
            </a:rPr>
            <a:t>políticas</a:t>
          </a:r>
          <a:r>
            <a:rPr lang="es-ES" sz="2000" dirty="0" smtClean="0">
              <a:solidFill>
                <a:schemeClr val="tx1"/>
              </a:solidFill>
              <a:latin typeface="Atma" pitchFamily="2" charset="0"/>
              <a:cs typeface="Atma" pitchFamily="2" charset="0"/>
            </a:rPr>
            <a:t>, declaraciones, tratados, documentos.</a:t>
          </a:r>
          <a:r>
            <a:rPr lang="es-ES" sz="1200" dirty="0" smtClean="0">
              <a:solidFill>
                <a:schemeClr val="tx1"/>
              </a:solidFill>
              <a:latin typeface="Atma" pitchFamily="2" charset="0"/>
              <a:cs typeface="Atma" pitchFamily="2" charset="0"/>
            </a:rPr>
            <a:t> </a:t>
          </a:r>
          <a:endParaRPr lang="es-ES" sz="1200" dirty="0">
            <a:solidFill>
              <a:schemeClr val="tx1"/>
            </a:solidFill>
            <a:latin typeface="Atma" pitchFamily="2" charset="0"/>
            <a:cs typeface="Atma" pitchFamily="2" charset="0"/>
          </a:endParaRPr>
        </a:p>
      </dgm:t>
    </dgm:pt>
    <dgm:pt modelId="{2CA03E1D-C696-154C-B251-2FFF0B55D5B8}" type="parTrans" cxnId="{2D43B744-CDD0-6846-8442-FA8E9B70D2E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8B1579-2336-024E-929F-CB00022A52A9}" type="sibTrans" cxnId="{2D43B744-CDD0-6846-8442-FA8E9B70D2E3}">
      <dgm:prSet/>
      <dgm:spPr/>
      <dgm:t>
        <a:bodyPr/>
        <a:lstStyle/>
        <a:p>
          <a:endParaRPr lang="es-ES"/>
        </a:p>
      </dgm:t>
    </dgm:pt>
    <dgm:pt modelId="{78A02341-796F-134E-8D39-767831D5877A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  <a:latin typeface="Atma" pitchFamily="2" charset="0"/>
              <a:cs typeface="Atma" pitchFamily="2" charset="0"/>
            </a:rPr>
            <a:t>Presentar ante la ONU las preocupaciones de las personas a quienes servimos. </a:t>
          </a:r>
          <a:endParaRPr lang="es-ES" sz="2000" dirty="0">
            <a:solidFill>
              <a:schemeClr val="tx1"/>
            </a:solidFill>
            <a:latin typeface="Atma" pitchFamily="2" charset="0"/>
            <a:cs typeface="Atma" pitchFamily="2" charset="0"/>
          </a:endParaRPr>
        </a:p>
      </dgm:t>
    </dgm:pt>
    <dgm:pt modelId="{73AAA955-2D52-5F46-A286-98680F3FCF99}" type="parTrans" cxnId="{38A633A4-A109-2E45-96BE-8F61A315B21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B812BF1-936D-E540-BF19-8128B8EAFD12}" type="sibTrans" cxnId="{38A633A4-A109-2E45-96BE-8F61A315B21D}">
      <dgm:prSet/>
      <dgm:spPr/>
      <dgm:t>
        <a:bodyPr/>
        <a:lstStyle/>
        <a:p>
          <a:endParaRPr lang="es-ES"/>
        </a:p>
      </dgm:t>
    </dgm:pt>
    <dgm:pt modelId="{5A8F808F-5412-8743-8B4B-6ADC9F5D2A22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  <a:latin typeface="Atma" pitchFamily="2" charset="0"/>
              <a:cs typeface="Atma" pitchFamily="2" charset="0"/>
            </a:rPr>
            <a:t>Crear conciencia y conocimiento entre los miembros de la </a:t>
          </a:r>
          <a:r>
            <a:rPr lang="es-ES" sz="1800" dirty="0" err="1" smtClean="0">
              <a:solidFill>
                <a:schemeClr val="tx1"/>
              </a:solidFill>
              <a:latin typeface="Atma" pitchFamily="2" charset="0"/>
              <a:cs typeface="Atma" pitchFamily="2" charset="0"/>
            </a:rPr>
            <a:t>Congregación</a:t>
          </a:r>
          <a:r>
            <a:rPr lang="es-ES" sz="1800" dirty="0" smtClean="0">
              <a:solidFill>
                <a:schemeClr val="tx1"/>
              </a:solidFill>
              <a:latin typeface="Atma" pitchFamily="2" charset="0"/>
              <a:cs typeface="Atma" pitchFamily="2" charset="0"/>
            </a:rPr>
            <a:t> sobre las iniciativas, proyectos y objetivos de la ONU en nuestras </a:t>
          </a:r>
          <a:r>
            <a:rPr lang="es-ES" sz="1800" dirty="0" err="1" smtClean="0">
              <a:solidFill>
                <a:schemeClr val="tx1"/>
              </a:solidFill>
              <a:latin typeface="Atma" pitchFamily="2" charset="0"/>
              <a:cs typeface="Atma" pitchFamily="2" charset="0"/>
            </a:rPr>
            <a:t>áreas</a:t>
          </a:r>
          <a:r>
            <a:rPr lang="es-ES" sz="1800" dirty="0" smtClean="0">
              <a:solidFill>
                <a:schemeClr val="tx1"/>
              </a:solidFill>
              <a:latin typeface="Atma" pitchFamily="2" charset="0"/>
              <a:cs typeface="Atma" pitchFamily="2" charset="0"/>
            </a:rPr>
            <a:t> de </a:t>
          </a:r>
          <a:r>
            <a:rPr lang="es-ES" sz="1800" dirty="0" err="1" smtClean="0">
              <a:solidFill>
                <a:schemeClr val="tx1"/>
              </a:solidFill>
              <a:latin typeface="Atma" pitchFamily="2" charset="0"/>
              <a:cs typeface="Atma" pitchFamily="2" charset="0"/>
            </a:rPr>
            <a:t>interés</a:t>
          </a:r>
          <a:r>
            <a:rPr lang="es-ES" sz="1800" dirty="0" smtClean="0">
              <a:solidFill>
                <a:schemeClr val="tx1"/>
              </a:solidFill>
              <a:latin typeface="Atma" pitchFamily="2" charset="0"/>
              <a:cs typeface="Atma" pitchFamily="2" charset="0"/>
            </a:rPr>
            <a:t>.</a:t>
          </a:r>
          <a:r>
            <a:rPr lang="es-ES" sz="1400" dirty="0" smtClean="0">
              <a:solidFill>
                <a:schemeClr val="tx1"/>
              </a:solidFill>
              <a:latin typeface="Atma" pitchFamily="2" charset="0"/>
              <a:cs typeface="Atma" pitchFamily="2" charset="0"/>
            </a:rPr>
            <a:t>. </a:t>
          </a:r>
          <a:endParaRPr lang="es-ES" sz="1400" dirty="0">
            <a:solidFill>
              <a:schemeClr val="tx1"/>
            </a:solidFill>
            <a:latin typeface="Atma" pitchFamily="2" charset="0"/>
            <a:cs typeface="Atma" pitchFamily="2" charset="0"/>
          </a:endParaRPr>
        </a:p>
      </dgm:t>
    </dgm:pt>
    <dgm:pt modelId="{37E25F64-8842-7C42-B831-BD8931CF0B80}" type="parTrans" cxnId="{524FE643-8F5B-FB41-A90C-6F8A4D67BCA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226F26D-D9F2-3149-8D04-A2C156E8B002}" type="sibTrans" cxnId="{524FE643-8F5B-FB41-A90C-6F8A4D67BCA8}">
      <dgm:prSet/>
      <dgm:spPr/>
      <dgm:t>
        <a:bodyPr/>
        <a:lstStyle/>
        <a:p>
          <a:endParaRPr lang="es-ES"/>
        </a:p>
      </dgm:t>
    </dgm:pt>
    <dgm:pt modelId="{4F147C69-A237-BC47-82AF-679CEA522B8C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Atma" pitchFamily="2" charset="0"/>
              <a:cs typeface="Atma" pitchFamily="2" charset="0"/>
            </a:rPr>
            <a:t>Llevar iniciativas y proyectos de la ONU a las comunidades y hacer seguimiento de </a:t>
          </a:r>
          <a:r>
            <a:rPr lang="es-ES" dirty="0" err="1" smtClean="0">
              <a:solidFill>
                <a:schemeClr val="tx1"/>
              </a:solidFill>
              <a:latin typeface="Atma" pitchFamily="2" charset="0"/>
              <a:cs typeface="Atma" pitchFamily="2" charset="0"/>
            </a:rPr>
            <a:t>cómo</a:t>
          </a:r>
          <a:r>
            <a:rPr lang="es-ES" dirty="0" smtClean="0">
              <a:solidFill>
                <a:schemeClr val="tx1"/>
              </a:solidFill>
              <a:latin typeface="Atma" pitchFamily="2" charset="0"/>
              <a:cs typeface="Atma" pitchFamily="2" charset="0"/>
            </a:rPr>
            <a:t> se implementan en los respectivos </a:t>
          </a:r>
          <a:r>
            <a:rPr lang="es-ES" dirty="0" err="1" smtClean="0">
              <a:solidFill>
                <a:schemeClr val="tx1"/>
              </a:solidFill>
              <a:latin typeface="Atma" pitchFamily="2" charset="0"/>
              <a:cs typeface="Atma" pitchFamily="2" charset="0"/>
            </a:rPr>
            <a:t>países</a:t>
          </a:r>
          <a:r>
            <a:rPr lang="es-ES" dirty="0" smtClean="0">
              <a:solidFill>
                <a:schemeClr val="tx1"/>
              </a:solidFill>
              <a:latin typeface="Atma" pitchFamily="2" charset="0"/>
              <a:cs typeface="Atma" pitchFamily="2" charset="0"/>
            </a:rPr>
            <a:t>..</a:t>
          </a:r>
          <a:endParaRPr lang="es-ES" dirty="0">
            <a:solidFill>
              <a:schemeClr val="tx1"/>
            </a:solidFill>
            <a:latin typeface="Atma" pitchFamily="2" charset="0"/>
            <a:cs typeface="Atma" pitchFamily="2" charset="0"/>
          </a:endParaRPr>
        </a:p>
      </dgm:t>
    </dgm:pt>
    <dgm:pt modelId="{D6CE42F6-4031-A14E-BC09-037A514E15C0}" type="sibTrans" cxnId="{6CA57BF9-31CC-D14E-925D-95348889F2A2}">
      <dgm:prSet/>
      <dgm:spPr/>
      <dgm:t>
        <a:bodyPr/>
        <a:lstStyle/>
        <a:p>
          <a:endParaRPr lang="es-ES"/>
        </a:p>
      </dgm:t>
    </dgm:pt>
    <dgm:pt modelId="{017E3360-898B-AA41-BF5B-53D6B200494A}" type="parTrans" cxnId="{6CA57BF9-31CC-D14E-925D-95348889F2A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D5CB489-D18D-A24F-8A0F-B2B8FF9153A7}" type="pres">
      <dgm:prSet presAssocID="{92A9070B-CB4B-3D4E-AE53-AF61852F1E7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04FDE90-C9CF-8B42-B778-F1ABB7A62EF4}" type="pres">
      <dgm:prSet presAssocID="{71FC28E3-48E5-FA44-9A6C-34ECD3AA4E2E}" presName="centerShape" presStyleLbl="node0" presStyleIdx="0" presStyleCnt="1" custLinFactNeighborX="222" custLinFactNeighborY="5290"/>
      <dgm:spPr/>
      <dgm:t>
        <a:bodyPr/>
        <a:lstStyle/>
        <a:p>
          <a:endParaRPr lang="es-ES"/>
        </a:p>
      </dgm:t>
    </dgm:pt>
    <dgm:pt modelId="{5FF7BFA1-FA69-E24A-8493-AD715F0E1426}" type="pres">
      <dgm:prSet presAssocID="{2CA03E1D-C696-154C-B251-2FFF0B55D5B8}" presName="parTrans" presStyleLbl="bgSibTrans2D1" presStyleIdx="0" presStyleCnt="4" custLinFactNeighborX="5334"/>
      <dgm:spPr/>
      <dgm:t>
        <a:bodyPr/>
        <a:lstStyle/>
        <a:p>
          <a:endParaRPr lang="es-ES"/>
        </a:p>
      </dgm:t>
    </dgm:pt>
    <dgm:pt modelId="{42F24DB5-30BA-3541-9FAB-98F3F4E0D143}" type="pres">
      <dgm:prSet presAssocID="{1B2B9D38-792B-A44B-91FA-CD421CF11C72}" presName="node" presStyleLbl="node1" presStyleIdx="0" presStyleCnt="4" custScaleX="115299" custScaleY="128600" custRadScaleRad="93706" custRadScaleInc="-396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A07F0A-E8E6-CC4A-9753-6A68BB3B4400}" type="pres">
      <dgm:prSet presAssocID="{73AAA955-2D52-5F46-A286-98680F3FCF99}" presName="parTrans" presStyleLbl="bgSibTrans2D1" presStyleIdx="1" presStyleCnt="4"/>
      <dgm:spPr/>
      <dgm:t>
        <a:bodyPr/>
        <a:lstStyle/>
        <a:p>
          <a:endParaRPr lang="es-ES"/>
        </a:p>
      </dgm:t>
    </dgm:pt>
    <dgm:pt modelId="{40E75B8C-53B7-9F4D-B536-4116C5E0222A}" type="pres">
      <dgm:prSet presAssocID="{78A02341-796F-134E-8D39-767831D5877A}" presName="node" presStyleLbl="node1" presStyleIdx="1" presStyleCnt="4" custScaleX="134346" custScaleY="111273" custRadScaleRad="115501" custRadScaleInc="-2957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7C29DE-0273-5349-8720-0C217F2773C5}" type="pres">
      <dgm:prSet presAssocID="{37E25F64-8842-7C42-B831-BD8931CF0B80}" presName="parTrans" presStyleLbl="bgSibTrans2D1" presStyleIdx="2" presStyleCnt="4"/>
      <dgm:spPr/>
      <dgm:t>
        <a:bodyPr/>
        <a:lstStyle/>
        <a:p>
          <a:endParaRPr lang="es-ES"/>
        </a:p>
      </dgm:t>
    </dgm:pt>
    <dgm:pt modelId="{64746054-40BE-DC45-8688-A6C171C843A5}" type="pres">
      <dgm:prSet presAssocID="{5A8F808F-5412-8743-8B4B-6ADC9F5D2A22}" presName="node" presStyleLbl="node1" presStyleIdx="2" presStyleCnt="4" custScaleX="166042" custScaleY="122481" custRadScaleRad="101401" custRadScaleInc="36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659211-3FE5-AC46-8F13-8400443FEB1E}" type="pres">
      <dgm:prSet presAssocID="{017E3360-898B-AA41-BF5B-53D6B200494A}" presName="parTrans" presStyleLbl="bgSibTrans2D1" presStyleIdx="3" presStyleCnt="4" custLinFactNeighborX="-6543"/>
      <dgm:spPr/>
      <dgm:t>
        <a:bodyPr/>
        <a:lstStyle/>
        <a:p>
          <a:endParaRPr lang="es-ES"/>
        </a:p>
      </dgm:t>
    </dgm:pt>
    <dgm:pt modelId="{33F4208B-9FFD-BC4A-877D-DC05B1CF8660}" type="pres">
      <dgm:prSet presAssocID="{4F147C69-A237-BC47-82AF-679CEA522B8C}" presName="node" presStyleLbl="node1" presStyleIdx="3" presStyleCnt="4" custScaleX="122488" custScaleY="154240" custRadScaleRad="96598" custRadScaleInc="319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6C39E2D-CA84-7745-82E3-332C7DCC360B}" type="presOf" srcId="{37E25F64-8842-7C42-B831-BD8931CF0B80}" destId="{B87C29DE-0273-5349-8720-0C217F2773C5}" srcOrd="0" destOrd="0" presId="urn:microsoft.com/office/officeart/2005/8/layout/radial4"/>
    <dgm:cxn modelId="{CAE0DD85-B9BE-2046-B8FB-0A67985CF408}" type="presOf" srcId="{78A02341-796F-134E-8D39-767831D5877A}" destId="{40E75B8C-53B7-9F4D-B536-4116C5E0222A}" srcOrd="0" destOrd="0" presId="urn:microsoft.com/office/officeart/2005/8/layout/radial4"/>
    <dgm:cxn modelId="{3487F371-E02E-A749-9B56-30F2BFAF88E3}" type="presOf" srcId="{2CA03E1D-C696-154C-B251-2FFF0B55D5B8}" destId="{5FF7BFA1-FA69-E24A-8493-AD715F0E1426}" srcOrd="0" destOrd="0" presId="urn:microsoft.com/office/officeart/2005/8/layout/radial4"/>
    <dgm:cxn modelId="{FBE46743-3EAB-F94D-AFA8-B2D1BF1E0860}" type="presOf" srcId="{73AAA955-2D52-5F46-A286-98680F3FCF99}" destId="{05A07F0A-E8E6-CC4A-9753-6A68BB3B4400}" srcOrd="0" destOrd="0" presId="urn:microsoft.com/office/officeart/2005/8/layout/radial4"/>
    <dgm:cxn modelId="{6CA57BF9-31CC-D14E-925D-95348889F2A2}" srcId="{71FC28E3-48E5-FA44-9A6C-34ECD3AA4E2E}" destId="{4F147C69-A237-BC47-82AF-679CEA522B8C}" srcOrd="3" destOrd="0" parTransId="{017E3360-898B-AA41-BF5B-53D6B200494A}" sibTransId="{D6CE42F6-4031-A14E-BC09-037A514E15C0}"/>
    <dgm:cxn modelId="{38A633A4-A109-2E45-96BE-8F61A315B21D}" srcId="{71FC28E3-48E5-FA44-9A6C-34ECD3AA4E2E}" destId="{78A02341-796F-134E-8D39-767831D5877A}" srcOrd="1" destOrd="0" parTransId="{73AAA955-2D52-5F46-A286-98680F3FCF99}" sibTransId="{0B812BF1-936D-E540-BF19-8128B8EAFD12}"/>
    <dgm:cxn modelId="{5DAE14C4-0D78-3E46-895A-A379604CE6E2}" type="presOf" srcId="{92A9070B-CB4B-3D4E-AE53-AF61852F1E75}" destId="{3D5CB489-D18D-A24F-8A0F-B2B8FF9153A7}" srcOrd="0" destOrd="0" presId="urn:microsoft.com/office/officeart/2005/8/layout/radial4"/>
    <dgm:cxn modelId="{C980957E-A3DD-7341-B01F-93FF6B9A0B95}" type="presOf" srcId="{4F147C69-A237-BC47-82AF-679CEA522B8C}" destId="{33F4208B-9FFD-BC4A-877D-DC05B1CF8660}" srcOrd="0" destOrd="0" presId="urn:microsoft.com/office/officeart/2005/8/layout/radial4"/>
    <dgm:cxn modelId="{D5D0921A-F4D4-EC43-838D-8FB06747BB36}" type="presOf" srcId="{5A8F808F-5412-8743-8B4B-6ADC9F5D2A22}" destId="{64746054-40BE-DC45-8688-A6C171C843A5}" srcOrd="0" destOrd="0" presId="urn:microsoft.com/office/officeart/2005/8/layout/radial4"/>
    <dgm:cxn modelId="{5F1C248E-20B0-9B43-9F55-1A2BFFF7237A}" type="presOf" srcId="{017E3360-898B-AA41-BF5B-53D6B200494A}" destId="{7D659211-3FE5-AC46-8F13-8400443FEB1E}" srcOrd="0" destOrd="0" presId="urn:microsoft.com/office/officeart/2005/8/layout/radial4"/>
    <dgm:cxn modelId="{E7212AEA-4E12-974C-9DBE-272BC1899CCA}" type="presOf" srcId="{71FC28E3-48E5-FA44-9A6C-34ECD3AA4E2E}" destId="{404FDE90-C9CF-8B42-B778-F1ABB7A62EF4}" srcOrd="0" destOrd="0" presId="urn:microsoft.com/office/officeart/2005/8/layout/radial4"/>
    <dgm:cxn modelId="{A8A2E217-CCA3-1247-8A4F-8E52A945CE8D}" type="presOf" srcId="{1B2B9D38-792B-A44B-91FA-CD421CF11C72}" destId="{42F24DB5-30BA-3541-9FAB-98F3F4E0D143}" srcOrd="0" destOrd="0" presId="urn:microsoft.com/office/officeart/2005/8/layout/radial4"/>
    <dgm:cxn modelId="{B33A2BF9-0154-B841-AA3F-772838927992}" srcId="{92A9070B-CB4B-3D4E-AE53-AF61852F1E75}" destId="{71FC28E3-48E5-FA44-9A6C-34ECD3AA4E2E}" srcOrd="0" destOrd="0" parTransId="{56DB2F0B-7B2E-D84F-97E3-394A334C9BD9}" sibTransId="{5E96413B-DA6D-3249-A99A-2B9C05375667}"/>
    <dgm:cxn modelId="{2D43B744-CDD0-6846-8442-FA8E9B70D2E3}" srcId="{71FC28E3-48E5-FA44-9A6C-34ECD3AA4E2E}" destId="{1B2B9D38-792B-A44B-91FA-CD421CF11C72}" srcOrd="0" destOrd="0" parTransId="{2CA03E1D-C696-154C-B251-2FFF0B55D5B8}" sibTransId="{408B1579-2336-024E-929F-CB00022A52A9}"/>
    <dgm:cxn modelId="{524FE643-8F5B-FB41-A90C-6F8A4D67BCA8}" srcId="{71FC28E3-48E5-FA44-9A6C-34ECD3AA4E2E}" destId="{5A8F808F-5412-8743-8B4B-6ADC9F5D2A22}" srcOrd="2" destOrd="0" parTransId="{37E25F64-8842-7C42-B831-BD8931CF0B80}" sibTransId="{2226F26D-D9F2-3149-8D04-A2C156E8B002}"/>
    <dgm:cxn modelId="{13C661A0-193A-F043-95E5-0815E00CF7AA}" type="presParOf" srcId="{3D5CB489-D18D-A24F-8A0F-B2B8FF9153A7}" destId="{404FDE90-C9CF-8B42-B778-F1ABB7A62EF4}" srcOrd="0" destOrd="0" presId="urn:microsoft.com/office/officeart/2005/8/layout/radial4"/>
    <dgm:cxn modelId="{534A1D6E-7FA9-F24A-88E8-52711611A60A}" type="presParOf" srcId="{3D5CB489-D18D-A24F-8A0F-B2B8FF9153A7}" destId="{5FF7BFA1-FA69-E24A-8493-AD715F0E1426}" srcOrd="1" destOrd="0" presId="urn:microsoft.com/office/officeart/2005/8/layout/radial4"/>
    <dgm:cxn modelId="{D0B5A8F4-03DD-1E42-9632-C85D5FA0DF5D}" type="presParOf" srcId="{3D5CB489-D18D-A24F-8A0F-B2B8FF9153A7}" destId="{42F24DB5-30BA-3541-9FAB-98F3F4E0D143}" srcOrd="2" destOrd="0" presId="urn:microsoft.com/office/officeart/2005/8/layout/radial4"/>
    <dgm:cxn modelId="{4F88E8DA-C6E2-B449-A950-9DEA63805E0B}" type="presParOf" srcId="{3D5CB489-D18D-A24F-8A0F-B2B8FF9153A7}" destId="{05A07F0A-E8E6-CC4A-9753-6A68BB3B4400}" srcOrd="3" destOrd="0" presId="urn:microsoft.com/office/officeart/2005/8/layout/radial4"/>
    <dgm:cxn modelId="{EC10A873-BED6-144A-B7C1-E64B8C7D4B00}" type="presParOf" srcId="{3D5CB489-D18D-A24F-8A0F-B2B8FF9153A7}" destId="{40E75B8C-53B7-9F4D-B536-4116C5E0222A}" srcOrd="4" destOrd="0" presId="urn:microsoft.com/office/officeart/2005/8/layout/radial4"/>
    <dgm:cxn modelId="{561EE92C-3D18-E940-845E-9F21670B8488}" type="presParOf" srcId="{3D5CB489-D18D-A24F-8A0F-B2B8FF9153A7}" destId="{B87C29DE-0273-5349-8720-0C217F2773C5}" srcOrd="5" destOrd="0" presId="urn:microsoft.com/office/officeart/2005/8/layout/radial4"/>
    <dgm:cxn modelId="{7129CBF6-2109-8444-9B11-04D0728515D2}" type="presParOf" srcId="{3D5CB489-D18D-A24F-8A0F-B2B8FF9153A7}" destId="{64746054-40BE-DC45-8688-A6C171C843A5}" srcOrd="6" destOrd="0" presId="urn:microsoft.com/office/officeart/2005/8/layout/radial4"/>
    <dgm:cxn modelId="{2A0A2FE5-4AD0-D94B-B2C0-5DAE0259966D}" type="presParOf" srcId="{3D5CB489-D18D-A24F-8A0F-B2B8FF9153A7}" destId="{7D659211-3FE5-AC46-8F13-8400443FEB1E}" srcOrd="7" destOrd="0" presId="urn:microsoft.com/office/officeart/2005/8/layout/radial4"/>
    <dgm:cxn modelId="{6BC9897C-49DB-F342-BCBC-4BA2EA2E7A22}" type="presParOf" srcId="{3D5CB489-D18D-A24F-8A0F-B2B8FF9153A7}" destId="{33F4208B-9FFD-BC4A-877D-DC05B1CF8660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E2CF70-B235-4F41-9A87-6D0886371BD8}" type="doc">
      <dgm:prSet loTypeId="urn:microsoft.com/office/officeart/2005/8/layout/vList3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AR"/>
        </a:p>
      </dgm:t>
    </dgm:pt>
    <dgm:pt modelId="{40D3B4A3-5AD7-8F43-BAC1-E04411CDE6A1}">
      <dgm:prSet phldrT="[Texto]"/>
      <dgm:spPr/>
      <dgm:t>
        <a:bodyPr/>
        <a:lstStyle/>
        <a:p>
          <a:r>
            <a:rPr lang="es-ES" dirty="0" smtClean="0"/>
            <a:t>Migrantes </a:t>
          </a:r>
          <a:endParaRPr lang="es-ES" dirty="0"/>
        </a:p>
      </dgm:t>
    </dgm:pt>
    <dgm:pt modelId="{7103BBA4-4E5C-1241-BCFE-7B6DB433CA9D}" type="parTrans" cxnId="{3B03F990-2ED3-7A44-9716-5F8EAE6E3B7B}">
      <dgm:prSet/>
      <dgm:spPr/>
      <dgm:t>
        <a:bodyPr/>
        <a:lstStyle/>
        <a:p>
          <a:endParaRPr lang="es-ES"/>
        </a:p>
      </dgm:t>
    </dgm:pt>
    <dgm:pt modelId="{B4A8B47B-F4CE-694A-9F22-5B42EF09BFD9}" type="sibTrans" cxnId="{3B03F990-2ED3-7A44-9716-5F8EAE6E3B7B}">
      <dgm:prSet/>
      <dgm:spPr/>
      <dgm:t>
        <a:bodyPr/>
        <a:lstStyle/>
        <a:p>
          <a:endParaRPr lang="es-ES"/>
        </a:p>
      </dgm:t>
    </dgm:pt>
    <dgm:pt modelId="{70E857B8-C936-1546-B7B7-98ACDA23263A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Pueblos Indígenas</a:t>
          </a:r>
          <a:endParaRPr lang="es-ES" dirty="0">
            <a:solidFill>
              <a:schemeClr val="tx1"/>
            </a:solidFill>
          </a:endParaRPr>
        </a:p>
      </dgm:t>
    </dgm:pt>
    <dgm:pt modelId="{0F2151C2-4A71-AA4C-9A12-57F6EE7FC4A1}" type="parTrans" cxnId="{8483773D-EF1E-1544-BF9F-83389F80A0F6}">
      <dgm:prSet/>
      <dgm:spPr/>
      <dgm:t>
        <a:bodyPr/>
        <a:lstStyle/>
        <a:p>
          <a:endParaRPr lang="es-ES"/>
        </a:p>
      </dgm:t>
    </dgm:pt>
    <dgm:pt modelId="{DE4D8F95-745B-8742-AC5E-DC23D2E35764}" type="sibTrans" cxnId="{8483773D-EF1E-1544-BF9F-83389F80A0F6}">
      <dgm:prSet/>
      <dgm:spPr/>
      <dgm:t>
        <a:bodyPr/>
        <a:lstStyle/>
        <a:p>
          <a:endParaRPr lang="es-ES"/>
        </a:p>
      </dgm:t>
    </dgm:pt>
    <dgm:pt modelId="{9AB3F4A9-8F04-7546-8075-B321EE165A5C}">
      <dgm:prSet phldrT="[Texto]"/>
      <dgm:spPr/>
      <dgm:t>
        <a:bodyPr/>
        <a:lstStyle/>
        <a:p>
          <a:r>
            <a:rPr lang="es-ES" dirty="0" smtClean="0"/>
            <a:t>Reconciliación y paz </a:t>
          </a:r>
          <a:endParaRPr lang="es-ES" dirty="0"/>
        </a:p>
      </dgm:t>
    </dgm:pt>
    <dgm:pt modelId="{B364A98A-F541-2648-81C0-B1BF5F7D9CE4}" type="parTrans" cxnId="{129315BE-0885-5642-9F28-D3764D122166}">
      <dgm:prSet/>
      <dgm:spPr/>
      <dgm:t>
        <a:bodyPr/>
        <a:lstStyle/>
        <a:p>
          <a:endParaRPr lang="es-ES"/>
        </a:p>
      </dgm:t>
    </dgm:pt>
    <dgm:pt modelId="{D781D1F1-A546-734A-8B84-D9000B205364}" type="sibTrans" cxnId="{129315BE-0885-5642-9F28-D3764D122166}">
      <dgm:prSet/>
      <dgm:spPr/>
      <dgm:t>
        <a:bodyPr/>
        <a:lstStyle/>
        <a:p>
          <a:endParaRPr lang="es-ES"/>
        </a:p>
      </dgm:t>
    </dgm:pt>
    <dgm:pt modelId="{B60BCD2F-EDC2-4869-AC1D-6B4F3D73CCBE}">
      <dgm:prSet/>
      <dgm:spPr/>
      <dgm:t>
        <a:bodyPr/>
        <a:lstStyle/>
        <a:p>
          <a:r>
            <a:rPr lang="es-AR" dirty="0" smtClean="0"/>
            <a:t>Cuestiones ecológicas</a:t>
          </a:r>
          <a:endParaRPr lang="es-AR" dirty="0"/>
        </a:p>
      </dgm:t>
    </dgm:pt>
    <dgm:pt modelId="{2C0844FA-3A1A-4B5E-A1D8-E39610CAD29F}" type="parTrans" cxnId="{6F2940A6-89AF-4438-AE85-6034C355DC5E}">
      <dgm:prSet/>
      <dgm:spPr/>
      <dgm:t>
        <a:bodyPr/>
        <a:lstStyle/>
        <a:p>
          <a:endParaRPr lang="es-AR"/>
        </a:p>
      </dgm:t>
    </dgm:pt>
    <dgm:pt modelId="{FC75EEED-5E2C-4A94-8CE7-A511FAB0C939}" type="sibTrans" cxnId="{6F2940A6-89AF-4438-AE85-6034C355DC5E}">
      <dgm:prSet/>
      <dgm:spPr/>
      <dgm:t>
        <a:bodyPr/>
        <a:lstStyle/>
        <a:p>
          <a:endParaRPr lang="es-AR"/>
        </a:p>
      </dgm:t>
    </dgm:pt>
    <dgm:pt modelId="{5991DA44-B426-9F4D-9DA7-9819E90486FB}" type="pres">
      <dgm:prSet presAssocID="{E1E2CF70-B235-4F41-9A87-6D0886371BD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36EAFBC2-DAE4-2D46-92D3-7E9FCF1E8EB3}" type="pres">
      <dgm:prSet presAssocID="{40D3B4A3-5AD7-8F43-BAC1-E04411CDE6A1}" presName="composite" presStyleCnt="0"/>
      <dgm:spPr/>
    </dgm:pt>
    <dgm:pt modelId="{AFA6D840-8FD7-4B41-9093-C6B8A4E1035B}" type="pres">
      <dgm:prSet presAssocID="{40D3B4A3-5AD7-8F43-BAC1-E04411CDE6A1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7000" r="-107000"/>
          </a:stretch>
        </a:blipFill>
      </dgm:spPr>
    </dgm:pt>
    <dgm:pt modelId="{F3465999-B81A-2340-A3A3-C0EE184E4C80}" type="pres">
      <dgm:prSet presAssocID="{40D3B4A3-5AD7-8F43-BAC1-E04411CDE6A1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D1CD82-02E1-0742-B12D-A3359BEFA004}" type="pres">
      <dgm:prSet presAssocID="{B4A8B47B-F4CE-694A-9F22-5B42EF09BFD9}" presName="spacing" presStyleCnt="0"/>
      <dgm:spPr/>
    </dgm:pt>
    <dgm:pt modelId="{C7FC6B7E-3489-0241-B68A-2458BD08602A}" type="pres">
      <dgm:prSet presAssocID="{70E857B8-C936-1546-B7B7-98ACDA23263A}" presName="composite" presStyleCnt="0"/>
      <dgm:spPr/>
    </dgm:pt>
    <dgm:pt modelId="{BA66B8C0-8622-5D43-8713-83AFEA6FD87E}" type="pres">
      <dgm:prSet presAssocID="{70E857B8-C936-1546-B7B7-98ACDA23263A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27C4C452-F4E2-CA41-9F50-D573A5D2C135}" type="pres">
      <dgm:prSet presAssocID="{70E857B8-C936-1546-B7B7-98ACDA23263A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24E8E3-7450-DD46-9F91-D4BFD99D57B4}" type="pres">
      <dgm:prSet presAssocID="{DE4D8F95-745B-8742-AC5E-DC23D2E35764}" presName="spacing" presStyleCnt="0"/>
      <dgm:spPr/>
    </dgm:pt>
    <dgm:pt modelId="{BBFF3EED-C377-C542-8026-B0A1521772B1}" type="pres">
      <dgm:prSet presAssocID="{9AB3F4A9-8F04-7546-8075-B321EE165A5C}" presName="composite" presStyleCnt="0"/>
      <dgm:spPr/>
    </dgm:pt>
    <dgm:pt modelId="{7E7751AE-C7BF-DA41-BB2C-A13FB2FC23C5}" type="pres">
      <dgm:prSet presAssocID="{9AB3F4A9-8F04-7546-8075-B321EE165A5C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</dgm:pt>
    <dgm:pt modelId="{31135040-B9E6-284C-B7A1-3E6BA135078A}" type="pres">
      <dgm:prSet presAssocID="{9AB3F4A9-8F04-7546-8075-B321EE165A5C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8BC59A-930D-4D4B-95BF-2DC58F77E06A}" type="pres">
      <dgm:prSet presAssocID="{D781D1F1-A546-734A-8B84-D9000B205364}" presName="spacing" presStyleCnt="0"/>
      <dgm:spPr/>
    </dgm:pt>
    <dgm:pt modelId="{7D98DD9E-5785-46B5-B4FF-FD5D7C8D77C3}" type="pres">
      <dgm:prSet presAssocID="{B60BCD2F-EDC2-4869-AC1D-6B4F3D73CCBE}" presName="composite" presStyleCnt="0"/>
      <dgm:spPr/>
    </dgm:pt>
    <dgm:pt modelId="{EE5353F3-D8B8-4353-8346-E4D6D7BBCD65}" type="pres">
      <dgm:prSet presAssocID="{B60BCD2F-EDC2-4869-AC1D-6B4F3D73CCBE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1572580F-93F6-4081-851E-62AE7896D93A}" type="pres">
      <dgm:prSet presAssocID="{B60BCD2F-EDC2-4869-AC1D-6B4F3D73CCBE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129315BE-0885-5642-9F28-D3764D122166}" srcId="{E1E2CF70-B235-4F41-9A87-6D0886371BD8}" destId="{9AB3F4A9-8F04-7546-8075-B321EE165A5C}" srcOrd="2" destOrd="0" parTransId="{B364A98A-F541-2648-81C0-B1BF5F7D9CE4}" sibTransId="{D781D1F1-A546-734A-8B84-D9000B205364}"/>
    <dgm:cxn modelId="{6F2940A6-89AF-4438-AE85-6034C355DC5E}" srcId="{E1E2CF70-B235-4F41-9A87-6D0886371BD8}" destId="{B60BCD2F-EDC2-4869-AC1D-6B4F3D73CCBE}" srcOrd="3" destOrd="0" parTransId="{2C0844FA-3A1A-4B5E-A1D8-E39610CAD29F}" sibTransId="{FC75EEED-5E2C-4A94-8CE7-A511FAB0C939}"/>
    <dgm:cxn modelId="{35B6CB54-2C81-0A4A-8007-B98C0FCB1EC0}" type="presOf" srcId="{40D3B4A3-5AD7-8F43-BAC1-E04411CDE6A1}" destId="{F3465999-B81A-2340-A3A3-C0EE184E4C80}" srcOrd="0" destOrd="0" presId="urn:microsoft.com/office/officeart/2005/8/layout/vList3"/>
    <dgm:cxn modelId="{3B03F990-2ED3-7A44-9716-5F8EAE6E3B7B}" srcId="{E1E2CF70-B235-4F41-9A87-6D0886371BD8}" destId="{40D3B4A3-5AD7-8F43-BAC1-E04411CDE6A1}" srcOrd="0" destOrd="0" parTransId="{7103BBA4-4E5C-1241-BCFE-7B6DB433CA9D}" sibTransId="{B4A8B47B-F4CE-694A-9F22-5B42EF09BFD9}"/>
    <dgm:cxn modelId="{ABAA2676-9906-684B-92ED-79AA46A4D8B0}" type="presOf" srcId="{70E857B8-C936-1546-B7B7-98ACDA23263A}" destId="{27C4C452-F4E2-CA41-9F50-D573A5D2C135}" srcOrd="0" destOrd="0" presId="urn:microsoft.com/office/officeart/2005/8/layout/vList3"/>
    <dgm:cxn modelId="{8483773D-EF1E-1544-BF9F-83389F80A0F6}" srcId="{E1E2CF70-B235-4F41-9A87-6D0886371BD8}" destId="{70E857B8-C936-1546-B7B7-98ACDA23263A}" srcOrd="1" destOrd="0" parTransId="{0F2151C2-4A71-AA4C-9A12-57F6EE7FC4A1}" sibTransId="{DE4D8F95-745B-8742-AC5E-DC23D2E35764}"/>
    <dgm:cxn modelId="{5B2C1663-C665-BD4A-91F3-D23436025CA2}" type="presOf" srcId="{E1E2CF70-B235-4F41-9A87-6D0886371BD8}" destId="{5991DA44-B426-9F4D-9DA7-9819E90486FB}" srcOrd="0" destOrd="0" presId="urn:microsoft.com/office/officeart/2005/8/layout/vList3"/>
    <dgm:cxn modelId="{237D5A1F-CCAB-44CC-825F-D612A259891D}" type="presOf" srcId="{B60BCD2F-EDC2-4869-AC1D-6B4F3D73CCBE}" destId="{1572580F-93F6-4081-851E-62AE7896D93A}" srcOrd="0" destOrd="0" presId="urn:microsoft.com/office/officeart/2005/8/layout/vList3"/>
    <dgm:cxn modelId="{74BA94B3-31DD-6248-86FD-0184D317AE55}" type="presOf" srcId="{9AB3F4A9-8F04-7546-8075-B321EE165A5C}" destId="{31135040-B9E6-284C-B7A1-3E6BA135078A}" srcOrd="0" destOrd="0" presId="urn:microsoft.com/office/officeart/2005/8/layout/vList3"/>
    <dgm:cxn modelId="{3406D298-9622-0541-B8C0-A62AB6ACBD86}" type="presParOf" srcId="{5991DA44-B426-9F4D-9DA7-9819E90486FB}" destId="{36EAFBC2-DAE4-2D46-92D3-7E9FCF1E8EB3}" srcOrd="0" destOrd="0" presId="urn:microsoft.com/office/officeart/2005/8/layout/vList3"/>
    <dgm:cxn modelId="{0095A8D1-40AE-4040-8BAC-BDBC54CA100A}" type="presParOf" srcId="{36EAFBC2-DAE4-2D46-92D3-7E9FCF1E8EB3}" destId="{AFA6D840-8FD7-4B41-9093-C6B8A4E1035B}" srcOrd="0" destOrd="0" presId="urn:microsoft.com/office/officeart/2005/8/layout/vList3"/>
    <dgm:cxn modelId="{40C1E3C8-689A-864E-8FBA-1C8A74FC8AFC}" type="presParOf" srcId="{36EAFBC2-DAE4-2D46-92D3-7E9FCF1E8EB3}" destId="{F3465999-B81A-2340-A3A3-C0EE184E4C80}" srcOrd="1" destOrd="0" presId="urn:microsoft.com/office/officeart/2005/8/layout/vList3"/>
    <dgm:cxn modelId="{0711502A-9EC1-BB48-81C5-FAA3D4DAD39B}" type="presParOf" srcId="{5991DA44-B426-9F4D-9DA7-9819E90486FB}" destId="{DCD1CD82-02E1-0742-B12D-A3359BEFA004}" srcOrd="1" destOrd="0" presId="urn:microsoft.com/office/officeart/2005/8/layout/vList3"/>
    <dgm:cxn modelId="{D62221E8-F03D-134A-9490-DF8FA068180D}" type="presParOf" srcId="{5991DA44-B426-9F4D-9DA7-9819E90486FB}" destId="{C7FC6B7E-3489-0241-B68A-2458BD08602A}" srcOrd="2" destOrd="0" presId="urn:microsoft.com/office/officeart/2005/8/layout/vList3"/>
    <dgm:cxn modelId="{8A4AEDC5-3313-AA40-8A64-4C8059C0E68F}" type="presParOf" srcId="{C7FC6B7E-3489-0241-B68A-2458BD08602A}" destId="{BA66B8C0-8622-5D43-8713-83AFEA6FD87E}" srcOrd="0" destOrd="0" presId="urn:microsoft.com/office/officeart/2005/8/layout/vList3"/>
    <dgm:cxn modelId="{50212E9E-2142-DC42-A53C-455E61160A76}" type="presParOf" srcId="{C7FC6B7E-3489-0241-B68A-2458BD08602A}" destId="{27C4C452-F4E2-CA41-9F50-D573A5D2C135}" srcOrd="1" destOrd="0" presId="urn:microsoft.com/office/officeart/2005/8/layout/vList3"/>
    <dgm:cxn modelId="{58676382-EDBF-AC42-AC37-D5ACB882F79E}" type="presParOf" srcId="{5991DA44-B426-9F4D-9DA7-9819E90486FB}" destId="{6C24E8E3-7450-DD46-9F91-D4BFD99D57B4}" srcOrd="3" destOrd="0" presId="urn:microsoft.com/office/officeart/2005/8/layout/vList3"/>
    <dgm:cxn modelId="{AD7CCBE4-1200-EA4D-88DB-EFEBCD2F574E}" type="presParOf" srcId="{5991DA44-B426-9F4D-9DA7-9819E90486FB}" destId="{BBFF3EED-C377-C542-8026-B0A1521772B1}" srcOrd="4" destOrd="0" presId="urn:microsoft.com/office/officeart/2005/8/layout/vList3"/>
    <dgm:cxn modelId="{BB68C7B9-E12D-1B41-8535-4CA79A927943}" type="presParOf" srcId="{BBFF3EED-C377-C542-8026-B0A1521772B1}" destId="{7E7751AE-C7BF-DA41-BB2C-A13FB2FC23C5}" srcOrd="0" destOrd="0" presId="urn:microsoft.com/office/officeart/2005/8/layout/vList3"/>
    <dgm:cxn modelId="{A7506DB4-D633-A745-BAED-CAF18EAF9C53}" type="presParOf" srcId="{BBFF3EED-C377-C542-8026-B0A1521772B1}" destId="{31135040-B9E6-284C-B7A1-3E6BA135078A}" srcOrd="1" destOrd="0" presId="urn:microsoft.com/office/officeart/2005/8/layout/vList3"/>
    <dgm:cxn modelId="{BC491EC3-0EB6-4C61-B078-3036AF80DF6B}" type="presParOf" srcId="{5991DA44-B426-9F4D-9DA7-9819E90486FB}" destId="{FB8BC59A-930D-4D4B-95BF-2DC58F77E06A}" srcOrd="5" destOrd="0" presId="urn:microsoft.com/office/officeart/2005/8/layout/vList3"/>
    <dgm:cxn modelId="{D33ACE81-FD0A-41E4-A2B3-8413BB8D882F}" type="presParOf" srcId="{5991DA44-B426-9F4D-9DA7-9819E90486FB}" destId="{7D98DD9E-5785-46B5-B4FF-FD5D7C8D77C3}" srcOrd="6" destOrd="0" presId="urn:microsoft.com/office/officeart/2005/8/layout/vList3"/>
    <dgm:cxn modelId="{9BDD44D8-B2B9-4F85-8A9F-E6CDB86F775E}" type="presParOf" srcId="{7D98DD9E-5785-46B5-B4FF-FD5D7C8D77C3}" destId="{EE5353F3-D8B8-4353-8346-E4D6D7BBCD65}" srcOrd="0" destOrd="0" presId="urn:microsoft.com/office/officeart/2005/8/layout/vList3"/>
    <dgm:cxn modelId="{ECA274A5-FF33-42F1-B11E-5CC831B03C6E}" type="presParOf" srcId="{7D98DD9E-5785-46B5-B4FF-FD5D7C8D77C3}" destId="{1572580F-93F6-4081-851E-62AE7896D93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4FDE90-C9CF-8B42-B778-F1ABB7A62EF4}">
      <dsp:nvSpPr>
        <dsp:cNvPr id="0" name=""/>
        <dsp:cNvSpPr/>
      </dsp:nvSpPr>
      <dsp:spPr>
        <a:xfrm>
          <a:off x="2979922" y="3667402"/>
          <a:ext cx="2221992" cy="222199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>
              <a:solidFill>
                <a:schemeClr val="tx1"/>
              </a:solidFill>
            </a:rPr>
            <a:t> </a:t>
          </a:r>
          <a:r>
            <a:rPr lang="es-ES" sz="3200" kern="1200" dirty="0" smtClean="0">
              <a:solidFill>
                <a:schemeClr val="tx1"/>
              </a:solidFill>
              <a:latin typeface="Atma" pitchFamily="2" charset="0"/>
              <a:cs typeface="Atma" pitchFamily="2" charset="0"/>
            </a:rPr>
            <a:t>Objetivos</a:t>
          </a:r>
          <a:endParaRPr lang="es-ES" sz="3200" kern="1200" dirty="0">
            <a:solidFill>
              <a:schemeClr val="tx1"/>
            </a:solidFill>
            <a:latin typeface="Atma" pitchFamily="2" charset="0"/>
            <a:cs typeface="Atma" pitchFamily="2" charset="0"/>
          </a:endParaRPr>
        </a:p>
      </dsp:txBody>
      <dsp:txXfrm>
        <a:off x="3305325" y="3992805"/>
        <a:ext cx="1571186" cy="1571186"/>
      </dsp:txXfrm>
    </dsp:sp>
    <dsp:sp modelId="{5FF7BFA1-FA69-E24A-8493-AD715F0E1426}">
      <dsp:nvSpPr>
        <dsp:cNvPr id="0" name=""/>
        <dsp:cNvSpPr/>
      </dsp:nvSpPr>
      <dsp:spPr>
        <a:xfrm rot="11016509">
          <a:off x="1206532" y="4329693"/>
          <a:ext cx="1768951" cy="63326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F24DB5-30BA-3541-9FAB-98F3F4E0D143}">
      <dsp:nvSpPr>
        <dsp:cNvPr id="0" name=""/>
        <dsp:cNvSpPr/>
      </dsp:nvSpPr>
      <dsp:spPr>
        <a:xfrm>
          <a:off x="-102989" y="3504817"/>
          <a:ext cx="2433837" cy="21716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  <a:latin typeface="Atma" pitchFamily="2" charset="0"/>
              <a:cs typeface="Atma" pitchFamily="2" charset="0"/>
            </a:rPr>
            <a:t>Influir en la ONU en la </a:t>
          </a:r>
          <a:r>
            <a:rPr lang="es-ES" sz="2000" kern="1200" dirty="0" err="1" smtClean="0">
              <a:solidFill>
                <a:schemeClr val="tx1"/>
              </a:solidFill>
              <a:latin typeface="Atma" pitchFamily="2" charset="0"/>
              <a:cs typeface="Atma" pitchFamily="2" charset="0"/>
            </a:rPr>
            <a:t>elaboración</a:t>
          </a:r>
          <a:r>
            <a:rPr lang="es-ES" sz="2000" kern="1200" dirty="0" smtClean="0">
              <a:solidFill>
                <a:schemeClr val="tx1"/>
              </a:solidFill>
              <a:latin typeface="Atma" pitchFamily="2" charset="0"/>
              <a:cs typeface="Atma" pitchFamily="2" charset="0"/>
            </a:rPr>
            <a:t> de </a:t>
          </a:r>
          <a:r>
            <a:rPr lang="es-ES" sz="2000" kern="1200" dirty="0" err="1" smtClean="0">
              <a:solidFill>
                <a:schemeClr val="tx1"/>
              </a:solidFill>
              <a:latin typeface="Atma" pitchFamily="2" charset="0"/>
              <a:cs typeface="Atma" pitchFamily="2" charset="0"/>
            </a:rPr>
            <a:t>políticas</a:t>
          </a:r>
          <a:r>
            <a:rPr lang="es-ES" sz="2000" kern="1200" dirty="0" smtClean="0">
              <a:solidFill>
                <a:schemeClr val="tx1"/>
              </a:solidFill>
              <a:latin typeface="Atma" pitchFamily="2" charset="0"/>
              <a:cs typeface="Atma" pitchFamily="2" charset="0"/>
            </a:rPr>
            <a:t>, declaraciones, tratados, documentos.</a:t>
          </a:r>
          <a:r>
            <a:rPr lang="es-ES" sz="1200" kern="1200" dirty="0" smtClean="0">
              <a:solidFill>
                <a:schemeClr val="tx1"/>
              </a:solidFill>
              <a:latin typeface="Atma" pitchFamily="2" charset="0"/>
              <a:cs typeface="Atma" pitchFamily="2" charset="0"/>
            </a:rPr>
            <a:t> </a:t>
          </a:r>
          <a:endParaRPr lang="es-ES" sz="1200" kern="1200" dirty="0">
            <a:solidFill>
              <a:schemeClr val="tx1"/>
            </a:solidFill>
            <a:latin typeface="Atma" pitchFamily="2" charset="0"/>
            <a:cs typeface="Atma" pitchFamily="2" charset="0"/>
          </a:endParaRPr>
        </a:p>
      </dsp:txBody>
      <dsp:txXfrm>
        <a:off x="-39382" y="3568424"/>
        <a:ext cx="2306623" cy="2044472"/>
      </dsp:txXfrm>
    </dsp:sp>
    <dsp:sp modelId="{05A07F0A-E8E6-CC4A-9753-6A68BB3B4400}">
      <dsp:nvSpPr>
        <dsp:cNvPr id="0" name=""/>
        <dsp:cNvSpPr/>
      </dsp:nvSpPr>
      <dsp:spPr>
        <a:xfrm rot="14073316">
          <a:off x="1249939" y="2343917"/>
          <a:ext cx="2666826" cy="63326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E75B8C-53B7-9F4D-B536-4116C5E0222A}">
      <dsp:nvSpPr>
        <dsp:cNvPr id="0" name=""/>
        <dsp:cNvSpPr/>
      </dsp:nvSpPr>
      <dsp:spPr>
        <a:xfrm>
          <a:off x="392133" y="634710"/>
          <a:ext cx="2835899" cy="18790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  <a:latin typeface="Atma" pitchFamily="2" charset="0"/>
              <a:cs typeface="Atma" pitchFamily="2" charset="0"/>
            </a:rPr>
            <a:t>Presentar ante la ONU las preocupaciones de las personas a quienes servimos. </a:t>
          </a:r>
          <a:endParaRPr lang="es-ES" sz="2000" kern="1200" dirty="0">
            <a:solidFill>
              <a:schemeClr val="tx1"/>
            </a:solidFill>
            <a:latin typeface="Atma" pitchFamily="2" charset="0"/>
            <a:cs typeface="Atma" pitchFamily="2" charset="0"/>
          </a:endParaRPr>
        </a:p>
      </dsp:txBody>
      <dsp:txXfrm>
        <a:off x="447169" y="689746"/>
        <a:ext cx="2725827" cy="1769010"/>
      </dsp:txXfrm>
    </dsp:sp>
    <dsp:sp modelId="{B87C29DE-0273-5349-8720-0C217F2773C5}">
      <dsp:nvSpPr>
        <dsp:cNvPr id="0" name=""/>
        <dsp:cNvSpPr/>
      </dsp:nvSpPr>
      <dsp:spPr>
        <a:xfrm rot="17639047">
          <a:off x="3924145" y="2291903"/>
          <a:ext cx="2264272" cy="63326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746054-40BE-DC45-8688-A6C171C843A5}">
      <dsp:nvSpPr>
        <dsp:cNvPr id="0" name=""/>
        <dsp:cNvSpPr/>
      </dsp:nvSpPr>
      <dsp:spPr>
        <a:xfrm>
          <a:off x="3763992" y="539975"/>
          <a:ext cx="3504967" cy="20683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Atma" pitchFamily="2" charset="0"/>
              <a:cs typeface="Atma" pitchFamily="2" charset="0"/>
            </a:rPr>
            <a:t>Crear conciencia y conocimiento entre los miembros de la </a:t>
          </a:r>
          <a:r>
            <a:rPr lang="es-ES" sz="1800" kern="1200" dirty="0" err="1" smtClean="0">
              <a:solidFill>
                <a:schemeClr val="tx1"/>
              </a:solidFill>
              <a:latin typeface="Atma" pitchFamily="2" charset="0"/>
              <a:cs typeface="Atma" pitchFamily="2" charset="0"/>
            </a:rPr>
            <a:t>Congregación</a:t>
          </a:r>
          <a:r>
            <a:rPr lang="es-ES" sz="1800" kern="1200" dirty="0" smtClean="0">
              <a:solidFill>
                <a:schemeClr val="tx1"/>
              </a:solidFill>
              <a:latin typeface="Atma" pitchFamily="2" charset="0"/>
              <a:cs typeface="Atma" pitchFamily="2" charset="0"/>
            </a:rPr>
            <a:t> sobre las iniciativas, proyectos y objetivos de la ONU en nuestras </a:t>
          </a:r>
          <a:r>
            <a:rPr lang="es-ES" sz="1800" kern="1200" dirty="0" err="1" smtClean="0">
              <a:solidFill>
                <a:schemeClr val="tx1"/>
              </a:solidFill>
              <a:latin typeface="Atma" pitchFamily="2" charset="0"/>
              <a:cs typeface="Atma" pitchFamily="2" charset="0"/>
            </a:rPr>
            <a:t>áreas</a:t>
          </a:r>
          <a:r>
            <a:rPr lang="es-ES" sz="1800" kern="1200" dirty="0" smtClean="0">
              <a:solidFill>
                <a:schemeClr val="tx1"/>
              </a:solidFill>
              <a:latin typeface="Atma" pitchFamily="2" charset="0"/>
              <a:cs typeface="Atma" pitchFamily="2" charset="0"/>
            </a:rPr>
            <a:t> de </a:t>
          </a:r>
          <a:r>
            <a:rPr lang="es-ES" sz="1800" kern="1200" dirty="0" err="1" smtClean="0">
              <a:solidFill>
                <a:schemeClr val="tx1"/>
              </a:solidFill>
              <a:latin typeface="Atma" pitchFamily="2" charset="0"/>
              <a:cs typeface="Atma" pitchFamily="2" charset="0"/>
            </a:rPr>
            <a:t>interés</a:t>
          </a:r>
          <a:r>
            <a:rPr lang="es-ES" sz="1800" kern="1200" dirty="0" smtClean="0">
              <a:solidFill>
                <a:schemeClr val="tx1"/>
              </a:solidFill>
              <a:latin typeface="Atma" pitchFamily="2" charset="0"/>
              <a:cs typeface="Atma" pitchFamily="2" charset="0"/>
            </a:rPr>
            <a:t>.</a:t>
          </a:r>
          <a:r>
            <a:rPr lang="es-ES" sz="1400" kern="1200" dirty="0" smtClean="0">
              <a:solidFill>
                <a:schemeClr val="tx1"/>
              </a:solidFill>
              <a:latin typeface="Atma" pitchFamily="2" charset="0"/>
              <a:cs typeface="Atma" pitchFamily="2" charset="0"/>
            </a:rPr>
            <a:t>. </a:t>
          </a:r>
          <a:endParaRPr lang="es-ES" sz="1400" kern="1200" dirty="0">
            <a:solidFill>
              <a:schemeClr val="tx1"/>
            </a:solidFill>
            <a:latin typeface="Atma" pitchFamily="2" charset="0"/>
            <a:cs typeface="Atma" pitchFamily="2" charset="0"/>
          </a:endParaRPr>
        </a:p>
      </dsp:txBody>
      <dsp:txXfrm>
        <a:off x="3824572" y="600555"/>
        <a:ext cx="3383807" cy="1947193"/>
      </dsp:txXfrm>
    </dsp:sp>
    <dsp:sp modelId="{7D659211-3FE5-AC46-8F13-8400443FEB1E}">
      <dsp:nvSpPr>
        <dsp:cNvPr id="0" name=""/>
        <dsp:cNvSpPr/>
      </dsp:nvSpPr>
      <dsp:spPr>
        <a:xfrm rot="21186604">
          <a:off x="5173087" y="4204770"/>
          <a:ext cx="1847527" cy="63326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F4208B-9FFD-BC4A-877D-DC05B1CF8660}">
      <dsp:nvSpPr>
        <dsp:cNvPr id="0" name=""/>
        <dsp:cNvSpPr/>
      </dsp:nvSpPr>
      <dsp:spPr>
        <a:xfrm>
          <a:off x="5842033" y="3108251"/>
          <a:ext cx="2585589" cy="26046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  <a:latin typeface="Atma" pitchFamily="2" charset="0"/>
              <a:cs typeface="Atma" pitchFamily="2" charset="0"/>
            </a:rPr>
            <a:t>Llevar iniciativas y proyectos de la ONU a las comunidades y hacer seguimiento de </a:t>
          </a:r>
          <a:r>
            <a:rPr lang="es-ES" sz="2000" kern="1200" dirty="0" err="1" smtClean="0">
              <a:solidFill>
                <a:schemeClr val="tx1"/>
              </a:solidFill>
              <a:latin typeface="Atma" pitchFamily="2" charset="0"/>
              <a:cs typeface="Atma" pitchFamily="2" charset="0"/>
            </a:rPr>
            <a:t>cómo</a:t>
          </a:r>
          <a:r>
            <a:rPr lang="es-ES" sz="2000" kern="1200" dirty="0" smtClean="0">
              <a:solidFill>
                <a:schemeClr val="tx1"/>
              </a:solidFill>
              <a:latin typeface="Atma" pitchFamily="2" charset="0"/>
              <a:cs typeface="Atma" pitchFamily="2" charset="0"/>
            </a:rPr>
            <a:t> se implementan en los respectivos </a:t>
          </a:r>
          <a:r>
            <a:rPr lang="es-ES" sz="2000" kern="1200" dirty="0" err="1" smtClean="0">
              <a:solidFill>
                <a:schemeClr val="tx1"/>
              </a:solidFill>
              <a:latin typeface="Atma" pitchFamily="2" charset="0"/>
              <a:cs typeface="Atma" pitchFamily="2" charset="0"/>
            </a:rPr>
            <a:t>países</a:t>
          </a:r>
          <a:r>
            <a:rPr lang="es-ES" sz="2000" kern="1200" dirty="0" smtClean="0">
              <a:solidFill>
                <a:schemeClr val="tx1"/>
              </a:solidFill>
              <a:latin typeface="Atma" pitchFamily="2" charset="0"/>
              <a:cs typeface="Atma" pitchFamily="2" charset="0"/>
            </a:rPr>
            <a:t>..</a:t>
          </a:r>
          <a:endParaRPr lang="es-ES" sz="2000" kern="1200" dirty="0">
            <a:solidFill>
              <a:schemeClr val="tx1"/>
            </a:solidFill>
            <a:latin typeface="Atma" pitchFamily="2" charset="0"/>
            <a:cs typeface="Atma" pitchFamily="2" charset="0"/>
          </a:endParaRPr>
        </a:p>
      </dsp:txBody>
      <dsp:txXfrm>
        <a:off x="5917762" y="3183980"/>
        <a:ext cx="2434131" cy="24532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65999-B81A-2340-A3A3-C0EE184E4C80}">
      <dsp:nvSpPr>
        <dsp:cNvPr id="0" name=""/>
        <dsp:cNvSpPr/>
      </dsp:nvSpPr>
      <dsp:spPr>
        <a:xfrm rot="10800000">
          <a:off x="1481300" y="403"/>
          <a:ext cx="5002806" cy="884781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164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Migrantes </a:t>
          </a:r>
          <a:endParaRPr lang="es-ES" sz="3600" kern="1200" dirty="0"/>
        </a:p>
      </dsp:txBody>
      <dsp:txXfrm rot="10800000">
        <a:off x="1702495" y="403"/>
        <a:ext cx="4781611" cy="884781"/>
      </dsp:txXfrm>
    </dsp:sp>
    <dsp:sp modelId="{AFA6D840-8FD7-4B41-9093-C6B8A4E1035B}">
      <dsp:nvSpPr>
        <dsp:cNvPr id="0" name=""/>
        <dsp:cNvSpPr/>
      </dsp:nvSpPr>
      <dsp:spPr>
        <a:xfrm>
          <a:off x="1038910" y="403"/>
          <a:ext cx="884781" cy="88478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7000" r="-10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C4C452-F4E2-CA41-9F50-D573A5D2C135}">
      <dsp:nvSpPr>
        <dsp:cNvPr id="0" name=""/>
        <dsp:cNvSpPr/>
      </dsp:nvSpPr>
      <dsp:spPr>
        <a:xfrm rot="10800000">
          <a:off x="1481300" y="1149297"/>
          <a:ext cx="5002806" cy="884781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164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>
              <a:solidFill>
                <a:schemeClr val="tx1"/>
              </a:solidFill>
            </a:rPr>
            <a:t>Pueblos Indígenas</a:t>
          </a:r>
          <a:endParaRPr lang="es-ES" sz="3600" kern="1200" dirty="0">
            <a:solidFill>
              <a:schemeClr val="tx1"/>
            </a:solidFill>
          </a:endParaRPr>
        </a:p>
      </dsp:txBody>
      <dsp:txXfrm rot="10800000">
        <a:off x="1702495" y="1149297"/>
        <a:ext cx="4781611" cy="884781"/>
      </dsp:txXfrm>
    </dsp:sp>
    <dsp:sp modelId="{BA66B8C0-8622-5D43-8713-83AFEA6FD87E}">
      <dsp:nvSpPr>
        <dsp:cNvPr id="0" name=""/>
        <dsp:cNvSpPr/>
      </dsp:nvSpPr>
      <dsp:spPr>
        <a:xfrm>
          <a:off x="1038910" y="1149297"/>
          <a:ext cx="884781" cy="88478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1135040-B9E6-284C-B7A1-3E6BA135078A}">
      <dsp:nvSpPr>
        <dsp:cNvPr id="0" name=""/>
        <dsp:cNvSpPr/>
      </dsp:nvSpPr>
      <dsp:spPr>
        <a:xfrm rot="10800000">
          <a:off x="1481300" y="2298192"/>
          <a:ext cx="5002806" cy="884781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164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Reconciliación y paz </a:t>
          </a:r>
          <a:endParaRPr lang="es-ES" sz="3600" kern="1200" dirty="0"/>
        </a:p>
      </dsp:txBody>
      <dsp:txXfrm rot="10800000">
        <a:off x="1702495" y="2298192"/>
        <a:ext cx="4781611" cy="884781"/>
      </dsp:txXfrm>
    </dsp:sp>
    <dsp:sp modelId="{7E7751AE-C7BF-DA41-BB2C-A13FB2FC23C5}">
      <dsp:nvSpPr>
        <dsp:cNvPr id="0" name=""/>
        <dsp:cNvSpPr/>
      </dsp:nvSpPr>
      <dsp:spPr>
        <a:xfrm>
          <a:off x="1038910" y="2298192"/>
          <a:ext cx="884781" cy="88478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72580F-93F6-4081-851E-62AE7896D93A}">
      <dsp:nvSpPr>
        <dsp:cNvPr id="0" name=""/>
        <dsp:cNvSpPr/>
      </dsp:nvSpPr>
      <dsp:spPr>
        <a:xfrm rot="10800000">
          <a:off x="1481300" y="3447087"/>
          <a:ext cx="5002806" cy="88478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0164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600" kern="1200" dirty="0" smtClean="0"/>
            <a:t>Cuestiones ecológicas</a:t>
          </a:r>
          <a:endParaRPr lang="es-AR" sz="3600" kern="1200" dirty="0"/>
        </a:p>
      </dsp:txBody>
      <dsp:txXfrm rot="10800000">
        <a:off x="1702495" y="3447087"/>
        <a:ext cx="4781611" cy="884781"/>
      </dsp:txXfrm>
    </dsp:sp>
    <dsp:sp modelId="{EE5353F3-D8B8-4353-8346-E4D6D7BBCD65}">
      <dsp:nvSpPr>
        <dsp:cNvPr id="0" name=""/>
        <dsp:cNvSpPr/>
      </dsp:nvSpPr>
      <dsp:spPr>
        <a:xfrm>
          <a:off x="1038910" y="3447087"/>
          <a:ext cx="884781" cy="884781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0BFA5-0EED-4B62-ABE0-C401CFCD938E}" type="datetimeFigureOut">
              <a:rPr lang="es-AR" smtClean="0"/>
              <a:t>9/2/2022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FF4CB-E432-471F-B6E8-8BB15A2F3B0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05130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baseline="0" dirty="0" smtClean="0"/>
              <a:t>Revisar la traducción (ejemplo: término “bases”) / </a:t>
            </a:r>
            <a:r>
              <a:rPr lang="es-AR" dirty="0" smtClean="0"/>
              <a:t>Agregar,</a:t>
            </a:r>
            <a:r>
              <a:rPr lang="es-AR" baseline="0" dirty="0" smtClean="0"/>
              <a:t> luego de “temas ecológicos”, </a:t>
            </a:r>
            <a:r>
              <a:rPr lang="es-AR" baseline="0" dirty="0" smtClean="0">
                <a:solidFill>
                  <a:schemeClr val="tx1"/>
                </a:solidFill>
              </a:rPr>
              <a:t>Derechos Humanos</a:t>
            </a:r>
            <a:r>
              <a:rPr lang="es-AR" baseline="0" dirty="0" smtClean="0"/>
              <a:t>.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FF4CB-E432-471F-B6E8-8BB15A2F3B04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06780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Agregar un quinto enfoque: Derechos Humanos.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FF4CB-E432-471F-B6E8-8BB15A2F3B04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90968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6EC2-1731-654A-A509-BEC003B16C72}" type="datetimeFigureOut">
              <a:rPr lang="es-ES" smtClean="0"/>
              <a:t>09/02/2022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46F1-7884-B943-9DB7-492CEB45CB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451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6EC2-1731-654A-A509-BEC003B16C72}" type="datetimeFigureOut">
              <a:rPr lang="es-ES" smtClean="0"/>
              <a:t>09/02/2022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46F1-7884-B943-9DB7-492CEB45CB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6897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6EC2-1731-654A-A509-BEC003B16C72}" type="datetimeFigureOut">
              <a:rPr lang="es-ES" smtClean="0"/>
              <a:t>09/02/2022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46F1-7884-B943-9DB7-492CEB45CB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6488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6EC2-1731-654A-A509-BEC003B16C72}" type="datetimeFigureOut">
              <a:rPr lang="es-ES" smtClean="0"/>
              <a:t>09/02/2022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46F1-7884-B943-9DB7-492CEB45CB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5363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6EC2-1731-654A-A509-BEC003B16C72}" type="datetimeFigureOut">
              <a:rPr lang="es-ES" smtClean="0"/>
              <a:t>09/02/2022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46F1-7884-B943-9DB7-492CEB45CB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6702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6EC2-1731-654A-A509-BEC003B16C72}" type="datetimeFigureOut">
              <a:rPr lang="es-ES" smtClean="0"/>
              <a:t>09/02/2022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46F1-7884-B943-9DB7-492CEB45CB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4322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6EC2-1731-654A-A509-BEC003B16C72}" type="datetimeFigureOut">
              <a:rPr lang="es-ES" smtClean="0"/>
              <a:t>09/02/2022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46F1-7884-B943-9DB7-492CEB45CB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3357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6EC2-1731-654A-A509-BEC003B16C72}" type="datetimeFigureOut">
              <a:rPr lang="es-ES" smtClean="0"/>
              <a:t>09/02/2022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46F1-7884-B943-9DB7-492CEB45CB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3227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6EC2-1731-654A-A509-BEC003B16C72}" type="datetimeFigureOut">
              <a:rPr lang="es-ES" smtClean="0"/>
              <a:t>09/02/2022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46F1-7884-B943-9DB7-492CEB45CB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1052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6EC2-1731-654A-A509-BEC003B16C72}" type="datetimeFigureOut">
              <a:rPr lang="es-ES" smtClean="0"/>
              <a:t>09/02/2022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46F1-7884-B943-9DB7-492CEB45CB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923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6EC2-1731-654A-A509-BEC003B16C72}" type="datetimeFigureOut">
              <a:rPr lang="es-ES" smtClean="0"/>
              <a:t>09/02/2022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46F1-7884-B943-9DB7-492CEB45CB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9894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16EC2-1731-654A-A509-BEC003B16C72}" type="datetimeFigureOut">
              <a:rPr lang="es-ES" smtClean="0"/>
              <a:t>09/02/2022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346F1-7884-B943-9DB7-492CEB45CB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988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19" y="1738653"/>
            <a:ext cx="9097681" cy="3708755"/>
          </a:xfrm>
        </p:spPr>
        <p:txBody>
          <a:bodyPr>
            <a:normAutofit/>
          </a:bodyPr>
          <a:lstStyle/>
          <a:p>
            <a:r>
              <a:rPr lang="es-ES" i="1" dirty="0" smtClean="0">
                <a:solidFill>
                  <a:schemeClr val="tx2">
                    <a:lumMod val="75000"/>
                  </a:schemeClr>
                </a:solidFill>
                <a:latin typeface="Atma" pitchFamily="2" charset="0"/>
                <a:cs typeface="Atma" pitchFamily="2" charset="0"/>
              </a:rPr>
              <a:t>PRESENCIA DE LOS </a:t>
            </a:r>
            <a:br>
              <a:rPr lang="es-ES" i="1" dirty="0" smtClean="0">
                <a:solidFill>
                  <a:schemeClr val="tx2">
                    <a:lumMod val="75000"/>
                  </a:schemeClr>
                </a:solidFill>
                <a:latin typeface="Atma" pitchFamily="2" charset="0"/>
                <a:cs typeface="Atma" pitchFamily="2" charset="0"/>
              </a:rPr>
            </a:br>
            <a:r>
              <a:rPr lang="es-ES" i="1" dirty="0" smtClean="0">
                <a:solidFill>
                  <a:schemeClr val="tx2">
                    <a:lumMod val="75000"/>
                  </a:schemeClr>
                </a:solidFill>
                <a:latin typeface="Atma" pitchFamily="2" charset="0"/>
                <a:cs typeface="Atma" pitchFamily="2" charset="0"/>
              </a:rPr>
              <a:t>MISIONEROS CLARETIANOS </a:t>
            </a:r>
            <a:br>
              <a:rPr lang="es-ES" i="1" dirty="0" smtClean="0">
                <a:solidFill>
                  <a:schemeClr val="tx2">
                    <a:lumMod val="75000"/>
                  </a:schemeClr>
                </a:solidFill>
                <a:latin typeface="Atma" pitchFamily="2" charset="0"/>
                <a:cs typeface="Atma" pitchFamily="2" charset="0"/>
              </a:rPr>
            </a:br>
            <a:r>
              <a:rPr lang="es-ES" i="1" dirty="0" smtClean="0">
                <a:solidFill>
                  <a:schemeClr val="tx2">
                    <a:lumMod val="75000"/>
                  </a:schemeClr>
                </a:solidFill>
                <a:latin typeface="Atma" pitchFamily="2" charset="0"/>
                <a:cs typeface="Atma" pitchFamily="2" charset="0"/>
              </a:rPr>
              <a:t>EN NACIONES </a:t>
            </a:r>
            <a:r>
              <a:rPr lang="es-ES" i="1" dirty="0">
                <a:solidFill>
                  <a:schemeClr val="tx2">
                    <a:lumMod val="75000"/>
                  </a:schemeClr>
                </a:solidFill>
                <a:latin typeface="Atma" pitchFamily="2" charset="0"/>
                <a:cs typeface="Atma" pitchFamily="2" charset="0"/>
              </a:rPr>
              <a:t>UNIDAS </a:t>
            </a:r>
            <a:r>
              <a:rPr lang="es-ES" i="1" dirty="0" smtClean="0">
                <a:solidFill>
                  <a:schemeClr val="tx2">
                    <a:lumMod val="75000"/>
                  </a:schemeClr>
                </a:solidFill>
                <a:latin typeface="Atma" pitchFamily="2" charset="0"/>
                <a:cs typeface="Atma" pitchFamily="2" charset="0"/>
              </a:rPr>
              <a:t>(ONU)</a:t>
            </a:r>
            <a:br>
              <a:rPr lang="es-ES" i="1" dirty="0" smtClean="0">
                <a:solidFill>
                  <a:schemeClr val="tx2">
                    <a:lumMod val="75000"/>
                  </a:schemeClr>
                </a:solidFill>
                <a:latin typeface="Atma" pitchFamily="2" charset="0"/>
                <a:cs typeface="Atma" pitchFamily="2" charset="0"/>
              </a:rPr>
            </a:br>
            <a:r>
              <a:rPr lang="es-ES" i="1" dirty="0" smtClean="0">
                <a:solidFill>
                  <a:schemeClr val="tx2">
                    <a:lumMod val="75000"/>
                  </a:schemeClr>
                </a:solidFill>
                <a:latin typeface="Atma" pitchFamily="2" charset="0"/>
                <a:cs typeface="Atma" pitchFamily="2" charset="0"/>
              </a:rPr>
              <a:t>  </a:t>
            </a:r>
            <a:endParaRPr lang="es-ES" dirty="0">
              <a:latin typeface="Atma" pitchFamily="2" charset="0"/>
              <a:cs typeface="Atma" pitchFamily="2" charset="0"/>
            </a:endParaRPr>
          </a:p>
        </p:txBody>
      </p:sp>
      <p:pic>
        <p:nvPicPr>
          <p:cNvPr id="4" name="Imagen 3" descr="logo claretian onu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9" y="74705"/>
            <a:ext cx="2307414" cy="1663948"/>
          </a:xfrm>
          <a:prstGeom prst="rect">
            <a:avLst/>
          </a:prstGeom>
        </p:spPr>
      </p:pic>
      <p:pic>
        <p:nvPicPr>
          <p:cNvPr id="5" name="Imagen 4" descr="logo proclade Internacional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1" y="5447408"/>
            <a:ext cx="5181598" cy="117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0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logo claretian onu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9" y="74705"/>
            <a:ext cx="1044387" cy="104438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911409" y="1105671"/>
            <a:ext cx="7799294" cy="406265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4800" i="1" dirty="0" err="1" smtClean="0">
                <a:latin typeface="Atma" pitchFamily="2" charset="0"/>
                <a:cs typeface="Atma" pitchFamily="2" charset="0"/>
              </a:rPr>
              <a:t>Visión</a:t>
            </a:r>
            <a:r>
              <a:rPr lang="es-ES" sz="4800" i="1" dirty="0" smtClean="0">
                <a:latin typeface="Atma" pitchFamily="2" charset="0"/>
                <a:cs typeface="Atma" pitchFamily="2" charset="0"/>
              </a:rPr>
              <a:t>:  </a:t>
            </a:r>
            <a:endParaRPr lang="es-ES" sz="6600" dirty="0">
              <a:latin typeface="Atma" pitchFamily="2" charset="0"/>
              <a:cs typeface="Atma" pitchFamily="2" charset="0"/>
            </a:endParaRPr>
          </a:p>
          <a:p>
            <a:pPr algn="just"/>
            <a:r>
              <a:rPr lang="es-ES" sz="3200" dirty="0">
                <a:latin typeface="Atma" pitchFamily="2" charset="0"/>
                <a:cs typeface="Atma" pitchFamily="2" charset="0"/>
              </a:rPr>
              <a:t>Los </a:t>
            </a:r>
            <a:r>
              <a:rPr lang="es-ES" sz="3200" dirty="0" smtClean="0">
                <a:latin typeface="Atma" pitchFamily="2" charset="0"/>
                <a:cs typeface="Atma" pitchFamily="2" charset="0"/>
              </a:rPr>
              <a:t>claretianos </a:t>
            </a:r>
            <a:r>
              <a:rPr lang="es-ES" sz="3200" dirty="0">
                <a:latin typeface="Atma" pitchFamily="2" charset="0"/>
                <a:cs typeface="Atma" pitchFamily="2" charset="0"/>
              </a:rPr>
              <a:t>“</a:t>
            </a:r>
            <a:r>
              <a:rPr lang="es-ES" sz="3200" i="1" dirty="0">
                <a:latin typeface="Atma" pitchFamily="2" charset="0"/>
                <a:cs typeface="Atma" pitchFamily="2" charset="0"/>
              </a:rPr>
              <a:t>Compartiendo las esperanzas y los gozos, las tristezas y las angustias de los hombres, principalmente de los pobres, pretendemos ofrecer una estrecha </a:t>
            </a:r>
            <a:r>
              <a:rPr lang="es-ES" sz="3200" i="1" dirty="0" err="1">
                <a:latin typeface="Atma" pitchFamily="2" charset="0"/>
                <a:cs typeface="Atma" pitchFamily="2" charset="0"/>
              </a:rPr>
              <a:t>colaboración</a:t>
            </a:r>
            <a:r>
              <a:rPr lang="es-ES" sz="3200" i="1" dirty="0">
                <a:latin typeface="Atma" pitchFamily="2" charset="0"/>
                <a:cs typeface="Atma" pitchFamily="2" charset="0"/>
              </a:rPr>
              <a:t> a todos los que buscan la </a:t>
            </a:r>
            <a:r>
              <a:rPr lang="es-ES" sz="3200" i="1" dirty="0" err="1">
                <a:latin typeface="Atma" pitchFamily="2" charset="0"/>
                <a:cs typeface="Atma" pitchFamily="2" charset="0"/>
              </a:rPr>
              <a:t>transformación</a:t>
            </a:r>
            <a:r>
              <a:rPr lang="es-ES" sz="3200" i="1" dirty="0">
                <a:latin typeface="Atma" pitchFamily="2" charset="0"/>
                <a:cs typeface="Atma" pitchFamily="2" charset="0"/>
              </a:rPr>
              <a:t> del mundo </a:t>
            </a:r>
            <a:r>
              <a:rPr lang="es-ES" sz="3200" i="1" dirty="0" err="1">
                <a:latin typeface="Atma" pitchFamily="2" charset="0"/>
                <a:cs typeface="Atma" pitchFamily="2" charset="0"/>
              </a:rPr>
              <a:t>según</a:t>
            </a:r>
            <a:r>
              <a:rPr lang="es-ES" sz="3200" i="1" dirty="0">
                <a:latin typeface="Atma" pitchFamily="2" charset="0"/>
                <a:cs typeface="Atma" pitchFamily="2" charset="0"/>
              </a:rPr>
              <a:t> el designio de </a:t>
            </a:r>
            <a:r>
              <a:rPr lang="es-ES" sz="3200" i="1" dirty="0" smtClean="0">
                <a:latin typeface="Atma" pitchFamily="2" charset="0"/>
                <a:cs typeface="Atma" pitchFamily="2" charset="0"/>
              </a:rPr>
              <a:t>Dios</a:t>
            </a:r>
            <a:r>
              <a:rPr lang="es-ES" sz="3200" dirty="0" smtClean="0">
                <a:latin typeface="Atma" pitchFamily="2" charset="0"/>
                <a:cs typeface="Atma" pitchFamily="2" charset="0"/>
              </a:rPr>
              <a:t>”. </a:t>
            </a:r>
            <a:r>
              <a:rPr lang="es-ES" sz="3200" dirty="0">
                <a:latin typeface="Atma" pitchFamily="2" charset="0"/>
                <a:cs typeface="Atma" pitchFamily="2" charset="0"/>
              </a:rPr>
              <a:t>(Constituciones 46). </a:t>
            </a:r>
          </a:p>
          <a:p>
            <a:r>
              <a:rPr lang="es-ES" dirty="0" smtClean="0"/>
              <a:t>  </a:t>
            </a:r>
            <a:endParaRPr lang="es-ES" dirty="0"/>
          </a:p>
        </p:txBody>
      </p:sp>
      <p:pic>
        <p:nvPicPr>
          <p:cNvPr id="7" name="Imagen 6" descr="logo proclade Internacional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101" y="5706855"/>
            <a:ext cx="4509353" cy="101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9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logo claretian onu 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9" y="74705"/>
            <a:ext cx="1044387" cy="104438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986114" y="1899868"/>
            <a:ext cx="7799294" cy="293157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4800" i="1" dirty="0" err="1" smtClean="0">
                <a:latin typeface="Atma" pitchFamily="2" charset="0"/>
                <a:cs typeface="Atma" pitchFamily="2" charset="0"/>
              </a:rPr>
              <a:t>Misión</a:t>
            </a:r>
            <a:r>
              <a:rPr lang="es-ES" sz="4800" i="1" dirty="0" smtClean="0">
                <a:latin typeface="Atma" pitchFamily="2" charset="0"/>
                <a:cs typeface="Atma" pitchFamily="2" charset="0"/>
              </a:rPr>
              <a:t>:</a:t>
            </a:r>
          </a:p>
          <a:p>
            <a:pPr algn="just"/>
            <a:r>
              <a:rPr lang="es-ES" sz="2800" i="1" dirty="0">
                <a:latin typeface="Atma" pitchFamily="2" charset="0"/>
                <a:cs typeface="Atma" pitchFamily="2" charset="0"/>
              </a:rPr>
              <a:t>Colaborando con otros en el cuidado de la </a:t>
            </a:r>
            <a:r>
              <a:rPr lang="es-ES" sz="2800" i="1" dirty="0" err="1">
                <a:latin typeface="Atma" pitchFamily="2" charset="0"/>
                <a:cs typeface="Atma" pitchFamily="2" charset="0"/>
              </a:rPr>
              <a:t>Creación</a:t>
            </a:r>
            <a:r>
              <a:rPr lang="es-ES" sz="2800" i="1" dirty="0">
                <a:latin typeface="Atma" pitchFamily="2" charset="0"/>
                <a:cs typeface="Atma" pitchFamily="2" charset="0"/>
              </a:rPr>
              <a:t> y todas sus formas de vida, los Claretianos, en nombre de todas sus </a:t>
            </a:r>
            <a:r>
              <a:rPr lang="es-ES" sz="2800" i="1" dirty="0" smtClean="0">
                <a:latin typeface="Atma" pitchFamily="2" charset="0"/>
                <a:cs typeface="Atma" pitchFamily="2" charset="0"/>
              </a:rPr>
              <a:t>comunidades, </a:t>
            </a:r>
            <a:r>
              <a:rPr lang="es-ES" sz="2800" i="1" dirty="0">
                <a:latin typeface="Atma" pitchFamily="2" charset="0"/>
                <a:cs typeface="Atma" pitchFamily="2" charset="0"/>
              </a:rPr>
              <a:t>se esfuerzan en representar ante la ONU los </a:t>
            </a:r>
            <a:r>
              <a:rPr lang="es-ES" sz="2800" i="1" dirty="0" smtClean="0">
                <a:latin typeface="Atma" pitchFamily="2" charset="0"/>
                <a:cs typeface="Atma" pitchFamily="2" charset="0"/>
              </a:rPr>
              <a:t>ideales </a:t>
            </a:r>
            <a:r>
              <a:rPr lang="es-ES" sz="2800" i="1" dirty="0">
                <a:latin typeface="Atma" pitchFamily="2" charset="0"/>
                <a:cs typeface="Atma" pitchFamily="2" charset="0"/>
              </a:rPr>
              <a:t>de un desarrollo sostenible. </a:t>
            </a:r>
            <a:r>
              <a:rPr lang="es-ES" sz="2800" b="1" i="1" dirty="0" smtClean="0"/>
              <a:t>  </a:t>
            </a:r>
            <a:endParaRPr lang="es-ES" sz="4000" i="1" dirty="0"/>
          </a:p>
          <a:p>
            <a:r>
              <a:rPr lang="es-ES" sz="1400" dirty="0" smtClean="0"/>
              <a:t> </a:t>
            </a:r>
            <a:endParaRPr lang="es-ES" sz="1400" dirty="0"/>
          </a:p>
          <a:p>
            <a:r>
              <a:rPr lang="es-ES" sz="1050" dirty="0" smtClean="0"/>
              <a:t>  </a:t>
            </a:r>
            <a:endParaRPr lang="es-ES" sz="1050" dirty="0"/>
          </a:p>
        </p:txBody>
      </p:sp>
      <p:pic>
        <p:nvPicPr>
          <p:cNvPr id="7" name="Imagen 6" descr="logo proclade Internacional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469" y="5779203"/>
            <a:ext cx="4509353" cy="101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4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 claretian onu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65" y="81401"/>
            <a:ext cx="1044387" cy="1044387"/>
          </a:xfrm>
          <a:prstGeom prst="rect">
            <a:avLst/>
          </a:prstGeom>
        </p:spPr>
      </p:pic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0306077"/>
              </p:ext>
            </p:extLst>
          </p:nvPr>
        </p:nvGraphicFramePr>
        <p:xfrm>
          <a:off x="337670" y="415842"/>
          <a:ext cx="8229600" cy="609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n 2" descr="logo proclade Internacional 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333" y="81401"/>
            <a:ext cx="4368927" cy="86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7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32964"/>
            <a:ext cx="8229600" cy="1143000"/>
          </a:xfrm>
        </p:spPr>
        <p:txBody>
          <a:bodyPr/>
          <a:lstStyle/>
          <a:p>
            <a:r>
              <a:rPr lang="es-ES" b="1" dirty="0" smtClean="0">
                <a:latin typeface="Atma" pitchFamily="2" charset="0"/>
                <a:cs typeface="Atma" pitchFamily="2" charset="0"/>
              </a:rPr>
              <a:t>Enfoques</a:t>
            </a:r>
            <a:endParaRPr lang="es-ES" b="1" dirty="0">
              <a:latin typeface="Atma" pitchFamily="2" charset="0"/>
              <a:cs typeface="Atma" pitchFamily="2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6898612"/>
              </p:ext>
            </p:extLst>
          </p:nvPr>
        </p:nvGraphicFramePr>
        <p:xfrm>
          <a:off x="860961" y="1110036"/>
          <a:ext cx="7523018" cy="433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entágono 5"/>
          <p:cNvSpPr/>
          <p:nvPr/>
        </p:nvSpPr>
        <p:spPr>
          <a:xfrm rot="10800000">
            <a:off x="4631376" y="5864327"/>
            <a:ext cx="4512623" cy="922421"/>
          </a:xfrm>
          <a:prstGeom prst="homePlate">
            <a:avLst/>
          </a:prstGeom>
          <a:blipFill rotWithShape="0">
            <a:blip r:embed="rId8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8" name="Imagen 7" descr="logo claretian onu 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94" y="5694863"/>
            <a:ext cx="1044387" cy="104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4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gente pequeña en luga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48" y="-6517"/>
            <a:ext cx="5642664" cy="798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06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pinta tu aldea y pintarás el mu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035496"/>
            <a:ext cx="9753600" cy="975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82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Resultado de imagen para piensa globalmente actúa localmen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" name="AutoShape 6" descr="Resultado de imagen para piensa globalmente actúa localmen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AutoShape 8" descr="Resultado de imagen para piensa globalmente actúa localment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3083" name="Picture 11" descr="Resultado de imagen para piensa globalmente actúa localm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61229"/>
            <a:ext cx="6946614" cy="694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7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de od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243408"/>
            <a:ext cx="6264696" cy="611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0" y="5653697"/>
            <a:ext cx="9144000" cy="1015663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s-AR" sz="2000" dirty="0" smtClean="0">
                <a:latin typeface="Candara" panose="020E0502030303020204" pitchFamily="34" charset="0"/>
              </a:rPr>
              <a:t>Elijan uno de los ODS que consideran importante trabajar en Paraguay. </a:t>
            </a:r>
          </a:p>
          <a:p>
            <a:pPr algn="just"/>
            <a:r>
              <a:rPr lang="es-AR" sz="2000" dirty="0" smtClean="0">
                <a:latin typeface="Candara" panose="020E0502030303020204" pitchFamily="34" charset="0"/>
              </a:rPr>
              <a:t>Dialoguen sobre cómo creen que las acciones de un Voluntariado pueden impactar en el plano local y en el plano global.</a:t>
            </a:r>
            <a:endParaRPr lang="es-AR" sz="2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91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logo claretian onu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9" y="74705"/>
            <a:ext cx="1044387" cy="104438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911409" y="1908693"/>
            <a:ext cx="7799294" cy="313932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3600" dirty="0" smtClean="0">
                <a:latin typeface="Atma" pitchFamily="2" charset="0"/>
                <a:cs typeface="Atma" pitchFamily="2" charset="0"/>
              </a:rPr>
              <a:t>A finales de los años 90, a partir de una reestructuración del sistema de Naciones Unidas, las congregaciones religiosas católicas </a:t>
            </a:r>
            <a:r>
              <a:rPr lang="es-ES" sz="3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tma" pitchFamily="2" charset="0"/>
                <a:cs typeface="Atma" pitchFamily="2" charset="0"/>
              </a:rPr>
              <a:t>tuvieron posibilidad de integrarse </a:t>
            </a:r>
            <a:r>
              <a:rPr lang="es-ES" sz="3600" dirty="0" smtClean="0">
                <a:latin typeface="Atma" pitchFamily="2" charset="0"/>
                <a:cs typeface="Atma" pitchFamily="2" charset="0"/>
              </a:rPr>
              <a:t>a algunos de sus organismos.</a:t>
            </a:r>
          </a:p>
          <a:p>
            <a:endParaRPr lang="es-ES" dirty="0"/>
          </a:p>
        </p:txBody>
      </p:sp>
      <p:pic>
        <p:nvPicPr>
          <p:cNvPr id="9" name="Imagen 8" descr="logo proclade Internacional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581" y="5692780"/>
            <a:ext cx="4509353" cy="101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2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logo claretian onu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9" y="74705"/>
            <a:ext cx="1044387" cy="104438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911409" y="2410494"/>
            <a:ext cx="7799294" cy="175432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3600" dirty="0" smtClean="0">
                <a:latin typeface="Atma" pitchFamily="2" charset="0"/>
                <a:cs typeface="Atma" pitchFamily="2" charset="0"/>
              </a:rPr>
              <a:t>Esta posibilidad coincidía con la inquietud de muchas familias misioneras: integrarse e incidir en </a:t>
            </a:r>
            <a:r>
              <a:rPr lang="es-ES" sz="3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tma" pitchFamily="2" charset="0"/>
                <a:cs typeface="Atma" pitchFamily="2" charset="0"/>
              </a:rPr>
              <a:t>ámbitos de actuación globales</a:t>
            </a:r>
            <a:r>
              <a:rPr lang="es-ES" sz="3600" dirty="0" smtClean="0">
                <a:latin typeface="Atma" pitchFamily="2" charset="0"/>
                <a:cs typeface="Atma" pitchFamily="2" charset="0"/>
              </a:rPr>
              <a:t>.  </a:t>
            </a:r>
            <a:endParaRPr lang="es-ES" dirty="0"/>
          </a:p>
        </p:txBody>
      </p:sp>
      <p:pic>
        <p:nvPicPr>
          <p:cNvPr id="9" name="Imagen 8" descr="logo proclade Internacional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581" y="5692780"/>
            <a:ext cx="4509353" cy="101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3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logo claretian onu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9" y="74705"/>
            <a:ext cx="1044387" cy="104438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911409" y="1406880"/>
            <a:ext cx="7799294" cy="424731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3600" dirty="0" smtClean="0">
                <a:latin typeface="Atma" pitchFamily="2" charset="0"/>
                <a:cs typeface="Atma" pitchFamily="2" charset="0"/>
              </a:rPr>
              <a:t>A partir de esta integración, religiosos y religiosas podrían </a:t>
            </a:r>
            <a:r>
              <a:rPr lang="es-ES" sz="3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tma" pitchFamily="2" charset="0"/>
                <a:cs typeface="Atma" pitchFamily="2" charset="0"/>
              </a:rPr>
              <a:t>aportar una voz y una mirada evangélica </a:t>
            </a:r>
            <a:r>
              <a:rPr lang="es-ES" sz="3600" dirty="0" smtClean="0">
                <a:latin typeface="Atma" pitchFamily="2" charset="0"/>
                <a:cs typeface="Atma" pitchFamily="2" charset="0"/>
              </a:rPr>
              <a:t>en esos foros. </a:t>
            </a:r>
          </a:p>
          <a:p>
            <a:pPr algn="just"/>
            <a:r>
              <a:rPr lang="es-ES" sz="3600" dirty="0" smtClean="0">
                <a:latin typeface="Atma" pitchFamily="2" charset="0"/>
                <a:cs typeface="Atma" pitchFamily="2" charset="0"/>
              </a:rPr>
              <a:t>Su presencia comprometida en lugares desafiantes (por el contexto de pobreza, violencia, aislamiento, etc.) </a:t>
            </a:r>
            <a:r>
              <a:rPr lang="es-ES" sz="3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tma" pitchFamily="2" charset="0"/>
                <a:cs typeface="Atma" pitchFamily="2" charset="0"/>
              </a:rPr>
              <a:t>incorporaría una riqueza particular a los debates</a:t>
            </a:r>
            <a:r>
              <a:rPr lang="es-ES" sz="2400" i="1" dirty="0" smtClean="0">
                <a:latin typeface="Atma" pitchFamily="2" charset="0"/>
                <a:cs typeface="Atma" pitchFamily="2" charset="0"/>
              </a:rPr>
              <a:t>. </a:t>
            </a:r>
            <a:endParaRPr lang="es-ES" sz="2400" dirty="0">
              <a:latin typeface="Atma" pitchFamily="2" charset="0"/>
              <a:cs typeface="Atma" pitchFamily="2" charset="0"/>
            </a:endParaRPr>
          </a:p>
          <a:p>
            <a:endParaRPr lang="es-ES" dirty="0"/>
          </a:p>
        </p:txBody>
      </p:sp>
      <p:pic>
        <p:nvPicPr>
          <p:cNvPr id="9" name="Imagen 8" descr="logo proclade Internacional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581" y="5692780"/>
            <a:ext cx="4509353" cy="101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9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logo claretian onu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9" y="74705"/>
            <a:ext cx="1044387" cy="104438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911409" y="1685669"/>
            <a:ext cx="7799294" cy="34163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3600" dirty="0" smtClean="0">
                <a:latin typeface="Atma" pitchFamily="2" charset="0"/>
                <a:cs typeface="Atma" pitchFamily="2" charset="0"/>
              </a:rPr>
              <a:t>El proceso de integración de los Misioneros Claretianos en la ONU se inicia a partir de diálogos surgidos en el Capítulo General de </a:t>
            </a:r>
            <a:r>
              <a:rPr lang="es-ES" sz="3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tma" pitchFamily="2" charset="0"/>
                <a:cs typeface="Atma" pitchFamily="2" charset="0"/>
              </a:rPr>
              <a:t>2009</a:t>
            </a:r>
            <a:r>
              <a:rPr lang="es-ES" sz="3600" dirty="0" smtClean="0">
                <a:latin typeface="Atma" pitchFamily="2" charset="0"/>
                <a:cs typeface="Atma" pitchFamily="2" charset="0"/>
              </a:rPr>
              <a:t> y luego se termina de apoyar explícitamente en el texto del siguiente Capítulo General, en el año </a:t>
            </a:r>
            <a:r>
              <a:rPr lang="es-ES" sz="3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tma" pitchFamily="2" charset="0"/>
                <a:cs typeface="Atma" pitchFamily="2" charset="0"/>
              </a:rPr>
              <a:t>2015</a:t>
            </a:r>
            <a:r>
              <a:rPr lang="es-ES" sz="3600" dirty="0" smtClean="0">
                <a:latin typeface="Atma" pitchFamily="2" charset="0"/>
                <a:cs typeface="Atma" pitchFamily="2" charset="0"/>
              </a:rPr>
              <a:t>. </a:t>
            </a:r>
            <a:endParaRPr lang="es-ES" dirty="0"/>
          </a:p>
        </p:txBody>
      </p:sp>
      <p:pic>
        <p:nvPicPr>
          <p:cNvPr id="9" name="Imagen 8" descr="logo proclade Internacional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581" y="5692780"/>
            <a:ext cx="4509353" cy="101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3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logo claretian onu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9" y="74705"/>
            <a:ext cx="1044387" cy="104438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911409" y="2126153"/>
            <a:ext cx="7799294" cy="230832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3600" dirty="0" smtClean="0">
                <a:latin typeface="Atma" pitchFamily="2" charset="0"/>
                <a:cs typeface="Atma" pitchFamily="2" charset="0"/>
              </a:rPr>
              <a:t>De este modo, la Congregación es reconocida </a:t>
            </a:r>
            <a:r>
              <a:rPr lang="es-ES" sz="3600" dirty="0">
                <a:latin typeface="Atma" pitchFamily="2" charset="0"/>
                <a:cs typeface="Atma" pitchFamily="2" charset="0"/>
              </a:rPr>
              <a:t>en Naciones Unidas como ONG </a:t>
            </a:r>
            <a:r>
              <a:rPr lang="es-ES" sz="3600" dirty="0" smtClean="0">
                <a:latin typeface="Atma" pitchFamily="2" charset="0"/>
                <a:cs typeface="Atma" pitchFamily="2" charset="0"/>
              </a:rPr>
              <a:t>y </a:t>
            </a:r>
            <a:r>
              <a:rPr lang="es-ES" sz="3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tma" pitchFamily="2" charset="0"/>
                <a:cs typeface="Atma" pitchFamily="2" charset="0"/>
              </a:rPr>
              <a:t>miembro consultivo </a:t>
            </a:r>
            <a:r>
              <a:rPr lang="es-ES" sz="3600" dirty="0">
                <a:solidFill>
                  <a:schemeClr val="tx2">
                    <a:lumMod val="20000"/>
                    <a:lumOff val="80000"/>
                  </a:schemeClr>
                </a:solidFill>
                <a:latin typeface="Atma" pitchFamily="2" charset="0"/>
                <a:cs typeface="Atma" pitchFamily="2" charset="0"/>
              </a:rPr>
              <a:t>en el Departamento de </a:t>
            </a:r>
            <a:r>
              <a:rPr lang="es-ES" sz="36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tma" pitchFamily="2" charset="0"/>
                <a:cs typeface="Atma" pitchFamily="2" charset="0"/>
              </a:rPr>
              <a:t>Información</a:t>
            </a:r>
            <a:r>
              <a:rPr lang="es-ES" sz="3600" dirty="0">
                <a:solidFill>
                  <a:schemeClr val="tx2">
                    <a:lumMod val="20000"/>
                    <a:lumOff val="80000"/>
                  </a:schemeClr>
                </a:solidFill>
                <a:latin typeface="Atma" pitchFamily="2" charset="0"/>
                <a:cs typeface="Atma" pitchFamily="2" charset="0"/>
              </a:rPr>
              <a:t> </a:t>
            </a:r>
            <a:r>
              <a:rPr lang="es-ES" sz="36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tma" pitchFamily="2" charset="0"/>
                <a:cs typeface="Atma" pitchFamily="2" charset="0"/>
              </a:rPr>
              <a:t>Pública</a:t>
            </a:r>
            <a:r>
              <a:rPr lang="es-ES" sz="3600" dirty="0">
                <a:solidFill>
                  <a:schemeClr val="tx2">
                    <a:lumMod val="20000"/>
                    <a:lumOff val="80000"/>
                  </a:schemeClr>
                </a:solidFill>
                <a:latin typeface="Atma" pitchFamily="2" charset="0"/>
                <a:cs typeface="Atma" pitchFamily="2" charset="0"/>
              </a:rPr>
              <a:t> </a:t>
            </a:r>
            <a:r>
              <a:rPr lang="es-ES" sz="3600" dirty="0">
                <a:latin typeface="Atma" pitchFamily="2" charset="0"/>
                <a:cs typeface="Atma" pitchFamily="2" charset="0"/>
              </a:rPr>
              <a:t>(DIP) en marzo del </a:t>
            </a:r>
            <a:r>
              <a:rPr lang="es-ES" sz="3600" dirty="0" smtClean="0">
                <a:latin typeface="Atma" pitchFamily="2" charset="0"/>
                <a:cs typeface="Atma" pitchFamily="2" charset="0"/>
              </a:rPr>
              <a:t>2011. </a:t>
            </a:r>
            <a:endParaRPr lang="es-ES" dirty="0"/>
          </a:p>
        </p:txBody>
      </p:sp>
      <p:pic>
        <p:nvPicPr>
          <p:cNvPr id="9" name="Imagen 8" descr="logo proclade Internacional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581" y="5692780"/>
            <a:ext cx="4509353" cy="101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7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logo claretian onu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9" y="74705"/>
            <a:ext cx="1044387" cy="104438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911409" y="1551855"/>
            <a:ext cx="7799294" cy="369331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3600" dirty="0" smtClean="0">
                <a:latin typeface="Atma" pitchFamily="2" charset="0"/>
                <a:cs typeface="Atma" pitchFamily="2" charset="0"/>
              </a:rPr>
              <a:t>En abril de 2017, la Congregación se integra como </a:t>
            </a:r>
            <a:r>
              <a:rPr lang="es-ES" sz="3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tma" pitchFamily="2" charset="0"/>
                <a:cs typeface="Atma" pitchFamily="2" charset="0"/>
              </a:rPr>
              <a:t>miembro pleno en el Consejo </a:t>
            </a:r>
            <a:r>
              <a:rPr lang="es-ES" sz="36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Atma" pitchFamily="2" charset="0"/>
                <a:cs typeface="Atma" pitchFamily="2" charset="0"/>
              </a:rPr>
              <a:t>Económico</a:t>
            </a:r>
            <a:r>
              <a:rPr lang="es-ES" sz="3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tma" pitchFamily="2" charset="0"/>
                <a:cs typeface="Atma" pitchFamily="2" charset="0"/>
              </a:rPr>
              <a:t> y Social </a:t>
            </a:r>
            <a:r>
              <a:rPr lang="es-ES" sz="3600" dirty="0" smtClean="0">
                <a:latin typeface="Atma" pitchFamily="2" charset="0"/>
                <a:cs typeface="Atma" pitchFamily="2" charset="0"/>
              </a:rPr>
              <a:t>(ECOSOC). </a:t>
            </a:r>
          </a:p>
          <a:p>
            <a:pPr algn="just"/>
            <a:endParaRPr lang="es-ES" sz="3600" dirty="0">
              <a:latin typeface="Atma" pitchFamily="2" charset="0"/>
              <a:cs typeface="Atma" pitchFamily="2" charset="0"/>
            </a:endParaRPr>
          </a:p>
          <a:p>
            <a:pPr algn="just"/>
            <a:r>
              <a:rPr lang="es-ES" sz="3600" dirty="0" smtClean="0">
                <a:latin typeface="Atma" pitchFamily="2" charset="0"/>
                <a:cs typeface="Atma" pitchFamily="2" charset="0"/>
              </a:rPr>
              <a:t>Los estatutos de “Proclade </a:t>
            </a:r>
            <a:r>
              <a:rPr lang="es-ES" sz="3600" dirty="0" err="1" smtClean="0">
                <a:latin typeface="Atma" pitchFamily="2" charset="0"/>
                <a:cs typeface="Atma" pitchFamily="2" charset="0"/>
              </a:rPr>
              <a:t>Internazionale</a:t>
            </a:r>
            <a:r>
              <a:rPr lang="es-ES" sz="3600" dirty="0" smtClean="0">
                <a:latin typeface="Atma" pitchFamily="2" charset="0"/>
                <a:cs typeface="Atma" pitchFamily="2" charset="0"/>
              </a:rPr>
              <a:t> ONG” pasan a tener validez ante la ONU</a:t>
            </a:r>
            <a:r>
              <a:rPr lang="es-ES" sz="2400" dirty="0" smtClean="0">
                <a:latin typeface="Atma" pitchFamily="2" charset="0"/>
                <a:cs typeface="Atma" pitchFamily="2" charset="0"/>
              </a:rPr>
              <a:t>. </a:t>
            </a:r>
          </a:p>
          <a:p>
            <a:endParaRPr lang="es-ES" dirty="0"/>
          </a:p>
        </p:txBody>
      </p:sp>
      <p:pic>
        <p:nvPicPr>
          <p:cNvPr id="9" name="Imagen 8" descr="logo proclade Internacional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581" y="5692780"/>
            <a:ext cx="4509353" cy="101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2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logo claretian onu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9" y="74705"/>
            <a:ext cx="1044387" cy="104438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911409" y="2429018"/>
            <a:ext cx="7799294" cy="175432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3600" dirty="0" smtClean="0">
                <a:latin typeface="Atma" pitchFamily="2" charset="0"/>
                <a:cs typeface="Atma" pitchFamily="2" charset="0"/>
              </a:rPr>
              <a:t>En el año 2018 se constituye el </a:t>
            </a:r>
            <a:r>
              <a:rPr lang="es-ES" sz="3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tma" pitchFamily="2" charset="0"/>
                <a:cs typeface="Atma" pitchFamily="2" charset="0"/>
              </a:rPr>
              <a:t>Equipo Claretiano en la ONU</a:t>
            </a:r>
            <a:r>
              <a:rPr lang="es-ES" sz="3600" dirty="0" smtClean="0">
                <a:latin typeface="Atma" pitchFamily="2" charset="0"/>
                <a:cs typeface="Atma" pitchFamily="2" charset="0"/>
              </a:rPr>
              <a:t>, incorporando un integrante proveniente de América Latina. </a:t>
            </a:r>
            <a:endParaRPr lang="es-ES" dirty="0"/>
          </a:p>
        </p:txBody>
      </p:sp>
      <p:pic>
        <p:nvPicPr>
          <p:cNvPr id="9" name="Imagen 8" descr="logo proclade Internacional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581" y="5692780"/>
            <a:ext cx="4509353" cy="101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2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logo claretian onu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9" y="74705"/>
            <a:ext cx="1044387" cy="104438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911409" y="1882619"/>
            <a:ext cx="7799294" cy="286232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3600" dirty="0" smtClean="0">
                <a:latin typeface="Atma" pitchFamily="2" charset="0"/>
                <a:cs typeface="Atma" pitchFamily="2" charset="0"/>
              </a:rPr>
              <a:t>Este equipo fue participando de distintos foros, debates, etc. e invitando a las comunidades de todo el mundo a sumarse. </a:t>
            </a:r>
          </a:p>
          <a:p>
            <a:pPr algn="just"/>
            <a:r>
              <a:rPr lang="es-ES" sz="3600" dirty="0" smtClean="0">
                <a:latin typeface="Atma" pitchFamily="2" charset="0"/>
                <a:cs typeface="Atma" pitchFamily="2" charset="0"/>
              </a:rPr>
              <a:t>A la vez, comenzó a integrar la </a:t>
            </a:r>
            <a:r>
              <a:rPr lang="es-ES" sz="3600" dirty="0" err="1" smtClean="0">
                <a:latin typeface="Atma" pitchFamily="2" charset="0"/>
                <a:cs typeface="Atma" pitchFamily="2" charset="0"/>
              </a:rPr>
              <a:t>JCoR</a:t>
            </a:r>
            <a:r>
              <a:rPr lang="es-ES" sz="3600" dirty="0" smtClean="0">
                <a:latin typeface="Atma" pitchFamily="2" charset="0"/>
                <a:cs typeface="Atma" pitchFamily="2" charset="0"/>
              </a:rPr>
              <a:t> (Coalición de Religiosos/as por la Justicia) </a:t>
            </a:r>
            <a:endParaRPr lang="es-ES" dirty="0"/>
          </a:p>
        </p:txBody>
      </p:sp>
      <p:pic>
        <p:nvPicPr>
          <p:cNvPr id="9" name="Imagen 8" descr="logo proclade Internacional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581" y="5692780"/>
            <a:ext cx="4509353" cy="101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4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3733</TotalTime>
  <Words>525</Words>
  <Application>Microsoft Office PowerPoint</Application>
  <PresentationFormat>Presentación en pantalla (4:3)</PresentationFormat>
  <Paragraphs>36</Paragraphs>
  <Slides>17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PRESENCIA DE LOS  MISIONEROS CLARETIANOS  EN NACIONES UNIDAS (ONU)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Enfoques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ESTATUTOS DE LOS CLARETIANOS EN NACIONES UNIDAS (NU) – NUEVA YORK, ESTADOS UNIDOS DE AMERICA (EEUU)</dc:title>
  <dc:creator>Henry Ramirez Soler</dc:creator>
  <cp:lastModifiedBy>Fernando Guzman</cp:lastModifiedBy>
  <cp:revision>34</cp:revision>
  <dcterms:created xsi:type="dcterms:W3CDTF">2019-11-18T15:24:03Z</dcterms:created>
  <dcterms:modified xsi:type="dcterms:W3CDTF">2022-02-09T17:27:36Z</dcterms:modified>
</cp:coreProperties>
</file>